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is Lam" userId="b03a39e68183e059" providerId="LiveId" clId="{F09EC138-3EB5-440E-96D8-B5DE13267C8D}"/>
    <pc:docChg chg="custSel addSld modSld">
      <pc:chgData name="Dennis Lam" userId="b03a39e68183e059" providerId="LiveId" clId="{F09EC138-3EB5-440E-96D8-B5DE13267C8D}" dt="2019-05-24T02:32:15.221" v="225" actId="20577"/>
      <pc:docMkLst>
        <pc:docMk/>
      </pc:docMkLst>
      <pc:sldChg chg="modSp">
        <pc:chgData name="Dennis Lam" userId="b03a39e68183e059" providerId="LiveId" clId="{F09EC138-3EB5-440E-96D8-B5DE13267C8D}" dt="2019-05-24T02:29:26.248" v="74" actId="20577"/>
        <pc:sldMkLst>
          <pc:docMk/>
          <pc:sldMk cId="1625238900" sldId="256"/>
        </pc:sldMkLst>
        <pc:spChg chg="mod">
          <ac:chgData name="Dennis Lam" userId="b03a39e68183e059" providerId="LiveId" clId="{F09EC138-3EB5-440E-96D8-B5DE13267C8D}" dt="2019-05-24T02:29:26.248" v="74" actId="20577"/>
          <ac:spMkLst>
            <pc:docMk/>
            <pc:sldMk cId="1625238900" sldId="256"/>
            <ac:spMk id="9" creationId="{8B5CAABE-8D29-40BF-BA72-1D053CB2D632}"/>
          </ac:spMkLst>
        </pc:spChg>
      </pc:sldChg>
      <pc:sldChg chg="modSp add">
        <pc:chgData name="Dennis Lam" userId="b03a39e68183e059" providerId="LiveId" clId="{F09EC138-3EB5-440E-96D8-B5DE13267C8D}" dt="2019-05-24T02:32:15.221" v="225" actId="20577"/>
        <pc:sldMkLst>
          <pc:docMk/>
          <pc:sldMk cId="2110893189" sldId="257"/>
        </pc:sldMkLst>
        <pc:spChg chg="mod">
          <ac:chgData name="Dennis Lam" userId="b03a39e68183e059" providerId="LiveId" clId="{F09EC138-3EB5-440E-96D8-B5DE13267C8D}" dt="2019-05-24T02:28:04.873" v="25" actId="14100"/>
          <ac:spMkLst>
            <pc:docMk/>
            <pc:sldMk cId="2110893189" sldId="257"/>
            <ac:spMk id="2" creationId="{FFB17AFD-CB07-41B3-AF0B-91DB3ECB3639}"/>
          </ac:spMkLst>
        </pc:spChg>
        <pc:spChg chg="mod">
          <ac:chgData name="Dennis Lam" userId="b03a39e68183e059" providerId="LiveId" clId="{F09EC138-3EB5-440E-96D8-B5DE13267C8D}" dt="2019-05-24T02:32:15.221" v="225" actId="20577"/>
          <ac:spMkLst>
            <pc:docMk/>
            <pc:sldMk cId="2110893189" sldId="257"/>
            <ac:spMk id="3" creationId="{2EF0A9A3-8922-43A9-9B05-7F5418434232}"/>
          </ac:spMkLst>
        </pc:spChg>
      </pc:sldChg>
    </pc:docChg>
  </pc:docChgLst>
  <pc:docChgLst>
    <pc:chgData name="Dennis Lam" userId="b03a39e68183e059" providerId="LiveId" clId="{B3B2DFF0-346C-4BA2-81DF-671F495E0050}"/>
    <pc:docChg chg="custSel modSld">
      <pc:chgData name="Dennis Lam" userId="b03a39e68183e059" providerId="LiveId" clId="{B3B2DFF0-346C-4BA2-81DF-671F495E0050}" dt="2019-06-25T00:47:57.644" v="80" actId="14100"/>
      <pc:docMkLst>
        <pc:docMk/>
      </pc:docMkLst>
      <pc:sldChg chg="addSp delSp modSp">
        <pc:chgData name="Dennis Lam" userId="b03a39e68183e059" providerId="LiveId" clId="{B3B2DFF0-346C-4BA2-81DF-671F495E0050}" dt="2019-06-25T00:47:57.644" v="80" actId="14100"/>
        <pc:sldMkLst>
          <pc:docMk/>
          <pc:sldMk cId="1625238900" sldId="256"/>
        </pc:sldMkLst>
        <pc:spChg chg="mod">
          <ac:chgData name="Dennis Lam" userId="b03a39e68183e059" providerId="LiveId" clId="{B3B2DFF0-346C-4BA2-81DF-671F495E0050}" dt="2019-06-25T00:44:13.011" v="32" actId="20577"/>
          <ac:spMkLst>
            <pc:docMk/>
            <pc:sldMk cId="1625238900" sldId="256"/>
            <ac:spMk id="2" creationId="{6B136512-AB07-49CD-969B-C34B9F55EBD7}"/>
          </ac:spMkLst>
        </pc:spChg>
        <pc:spChg chg="mod">
          <ac:chgData name="Dennis Lam" userId="b03a39e68183e059" providerId="LiveId" clId="{B3B2DFF0-346C-4BA2-81DF-671F495E0050}" dt="2019-06-25T00:43:53.071" v="21" actId="1076"/>
          <ac:spMkLst>
            <pc:docMk/>
            <pc:sldMk cId="1625238900" sldId="256"/>
            <ac:spMk id="4" creationId="{B96CEEE2-B422-41AD-84D5-F1E7471A5313}"/>
          </ac:spMkLst>
        </pc:spChg>
        <pc:spChg chg="mod">
          <ac:chgData name="Dennis Lam" userId="b03a39e68183e059" providerId="LiveId" clId="{B3B2DFF0-346C-4BA2-81DF-671F495E0050}" dt="2019-06-25T00:43:58.181" v="22" actId="1076"/>
          <ac:spMkLst>
            <pc:docMk/>
            <pc:sldMk cId="1625238900" sldId="256"/>
            <ac:spMk id="5" creationId="{056F06B5-4BE0-4202-BFCE-DF3061A7031A}"/>
          </ac:spMkLst>
        </pc:spChg>
        <pc:spChg chg="mod">
          <ac:chgData name="Dennis Lam" userId="b03a39e68183e059" providerId="LiveId" clId="{B3B2DFF0-346C-4BA2-81DF-671F495E0050}" dt="2019-06-25T00:43:34.442" v="16" actId="1076"/>
          <ac:spMkLst>
            <pc:docMk/>
            <pc:sldMk cId="1625238900" sldId="256"/>
            <ac:spMk id="6" creationId="{DBEF0F6C-6F67-4722-87B1-A525E2D61871}"/>
          </ac:spMkLst>
        </pc:spChg>
        <pc:spChg chg="mod">
          <ac:chgData name="Dennis Lam" userId="b03a39e68183e059" providerId="LiveId" clId="{B3B2DFF0-346C-4BA2-81DF-671F495E0050}" dt="2019-06-25T00:43:48.008" v="20" actId="1037"/>
          <ac:spMkLst>
            <pc:docMk/>
            <pc:sldMk cId="1625238900" sldId="256"/>
            <ac:spMk id="9" creationId="{8B5CAABE-8D29-40BF-BA72-1D053CB2D632}"/>
          </ac:spMkLst>
        </pc:spChg>
        <pc:spChg chg="mod">
          <ac:chgData name="Dennis Lam" userId="b03a39e68183e059" providerId="LiveId" clId="{B3B2DFF0-346C-4BA2-81DF-671F495E0050}" dt="2019-06-25T00:43:20.488" v="15" actId="20577"/>
          <ac:spMkLst>
            <pc:docMk/>
            <pc:sldMk cId="1625238900" sldId="256"/>
            <ac:spMk id="14" creationId="{866A5DE9-24A4-4F73-9F8B-9EFC7269FCF1}"/>
          </ac:spMkLst>
        </pc:spChg>
        <pc:spChg chg="add mod">
          <ac:chgData name="Dennis Lam" userId="b03a39e68183e059" providerId="LiveId" clId="{B3B2DFF0-346C-4BA2-81DF-671F495E0050}" dt="2019-06-25T00:47:33.464" v="79" actId="20577"/>
          <ac:spMkLst>
            <pc:docMk/>
            <pc:sldMk cId="1625238900" sldId="256"/>
            <ac:spMk id="20" creationId="{0853809F-C353-4AA0-98DE-FF53682EB61F}"/>
          </ac:spMkLst>
        </pc:spChg>
        <pc:spChg chg="add mod">
          <ac:chgData name="Dennis Lam" userId="b03a39e68183e059" providerId="LiveId" clId="{B3B2DFF0-346C-4BA2-81DF-671F495E0050}" dt="2019-06-25T00:45:17.811" v="39" actId="1076"/>
          <ac:spMkLst>
            <pc:docMk/>
            <pc:sldMk cId="1625238900" sldId="256"/>
            <ac:spMk id="22" creationId="{9E979AC4-4FCC-43BD-9EFE-83CA0EA2C4D6}"/>
          </ac:spMkLst>
        </pc:spChg>
        <pc:cxnChg chg="mod">
          <ac:chgData name="Dennis Lam" userId="b03a39e68183e059" providerId="LiveId" clId="{B3B2DFF0-346C-4BA2-81DF-671F495E0050}" dt="2019-06-25T00:43:53.071" v="21" actId="1076"/>
          <ac:cxnSpMkLst>
            <pc:docMk/>
            <pc:sldMk cId="1625238900" sldId="256"/>
            <ac:cxnSpMk id="17" creationId="{816EE3F4-E623-44D8-B4B6-4D1C4FC9A32B}"/>
          </ac:cxnSpMkLst>
        </pc:cxnChg>
        <pc:cxnChg chg="add mod">
          <ac:chgData name="Dennis Lam" userId="b03a39e68183e059" providerId="LiveId" clId="{B3B2DFF0-346C-4BA2-81DF-671F495E0050}" dt="2019-06-25T00:46:41.342" v="68" actId="14100"/>
          <ac:cxnSpMkLst>
            <pc:docMk/>
            <pc:sldMk cId="1625238900" sldId="256"/>
            <ac:cxnSpMk id="18" creationId="{34CB97C0-58C8-4547-AFA4-79A36F60AD7F}"/>
          </ac:cxnSpMkLst>
        </pc:cxnChg>
        <pc:cxnChg chg="mod">
          <ac:chgData name="Dennis Lam" userId="b03a39e68183e059" providerId="LiveId" clId="{B3B2DFF0-346C-4BA2-81DF-671F495E0050}" dt="2019-06-25T00:44:45.382" v="36" actId="1076"/>
          <ac:cxnSpMkLst>
            <pc:docMk/>
            <pc:sldMk cId="1625238900" sldId="256"/>
            <ac:cxnSpMk id="19" creationId="{479F04FA-BC3D-470F-9EBA-C84C1D3C3AA1}"/>
          </ac:cxnSpMkLst>
        </pc:cxnChg>
        <pc:cxnChg chg="mod">
          <ac:chgData name="Dennis Lam" userId="b03a39e68183e059" providerId="LiveId" clId="{B3B2DFF0-346C-4BA2-81DF-671F495E0050}" dt="2019-06-25T00:47:57.644" v="80" actId="14100"/>
          <ac:cxnSpMkLst>
            <pc:docMk/>
            <pc:sldMk cId="1625238900" sldId="256"/>
            <ac:cxnSpMk id="21" creationId="{3EBE3927-E49D-4120-9F70-D0BA4ACF3C04}"/>
          </ac:cxnSpMkLst>
        </pc:cxnChg>
        <pc:cxnChg chg="add del mod">
          <ac:chgData name="Dennis Lam" userId="b03a39e68183e059" providerId="LiveId" clId="{B3B2DFF0-346C-4BA2-81DF-671F495E0050}" dt="2019-06-25T00:45:05.482" v="38" actId="478"/>
          <ac:cxnSpMkLst>
            <pc:docMk/>
            <pc:sldMk cId="1625238900" sldId="256"/>
            <ac:cxnSpMk id="24" creationId="{C42872E6-734C-4EB1-8936-BC3422D12334}"/>
          </ac:cxnSpMkLst>
        </pc:cxnChg>
      </pc:sldChg>
      <pc:sldChg chg="modSp">
        <pc:chgData name="Dennis Lam" userId="b03a39e68183e059" providerId="LiveId" clId="{B3B2DFF0-346C-4BA2-81DF-671F495E0050}" dt="2019-06-25T00:43:03.813" v="0" actId="20577"/>
        <pc:sldMkLst>
          <pc:docMk/>
          <pc:sldMk cId="2110893189" sldId="257"/>
        </pc:sldMkLst>
        <pc:spChg chg="mod">
          <ac:chgData name="Dennis Lam" userId="b03a39e68183e059" providerId="LiveId" clId="{B3B2DFF0-346C-4BA2-81DF-671F495E0050}" dt="2019-06-25T00:43:03.813" v="0" actId="20577"/>
          <ac:spMkLst>
            <pc:docMk/>
            <pc:sldMk cId="2110893189" sldId="257"/>
            <ac:spMk id="3" creationId="{2EF0A9A3-8922-43A9-9B05-7F54184342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DDB8-0E87-48E6-8A67-58B12CF97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F2970-80B7-414C-9418-5517676DB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C0CFF-9BD5-4171-89A1-8072D4D9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86C1-A62D-4914-B40E-0C928EAD23BF}" type="datetimeFigureOut">
              <a:rPr lang="en-MY" smtClean="0"/>
              <a:t>25/6/2019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A5F7C-56E9-4AA4-B51A-146B3426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EE68D-D367-4460-BE86-64A7DEBB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6705-FEB5-43C7-8974-D852ABE1E3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3069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CC65-B6B5-469F-B780-41BA584F5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106E6-2657-4306-BEE5-A68EA0563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C5FE2-0014-45CE-BFD8-81F883A6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86C1-A62D-4914-B40E-0C928EAD23BF}" type="datetimeFigureOut">
              <a:rPr lang="en-MY" smtClean="0"/>
              <a:t>25/6/2019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3A242-419F-4243-9D99-86F058E4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E85C0-F633-43FC-A260-9F558F473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6705-FEB5-43C7-8974-D852ABE1E3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341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255E5-0512-4E59-9BB4-2A93123EE4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E2194-CA0E-450C-AFB7-9F5008004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2EBD6-DD6F-4DEF-881B-392010B9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86C1-A62D-4914-B40E-0C928EAD23BF}" type="datetimeFigureOut">
              <a:rPr lang="en-MY" smtClean="0"/>
              <a:t>25/6/2019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8247B-39AE-4ED6-829B-B302D3F5A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6D07B-F640-4A72-A18B-AB6165BB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6705-FEB5-43C7-8974-D852ABE1E3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3507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E1C3-37C3-4506-912F-88EE3D982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C6B56-21B5-44BE-B0E3-E5728A7FB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35C26-3040-4F68-9EC5-F64F69325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86C1-A62D-4914-B40E-0C928EAD23BF}" type="datetimeFigureOut">
              <a:rPr lang="en-MY" smtClean="0"/>
              <a:t>25/6/2019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6E611-F929-4DD7-A691-75FC0488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373AF-CF51-4849-8CD9-9F3D416B5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6705-FEB5-43C7-8974-D852ABE1E3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628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F6D8-493A-470A-8809-91893F170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B3E3B-70F1-414B-A748-62860ABAA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E34A9-58C8-46A7-9006-6AA2A6D6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86C1-A62D-4914-B40E-0C928EAD23BF}" type="datetimeFigureOut">
              <a:rPr lang="en-MY" smtClean="0"/>
              <a:t>25/6/2019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D3774-F08C-459B-A9F3-0756E7654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EAEE1-CC7C-4914-9ACD-E777C1E8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6705-FEB5-43C7-8974-D852ABE1E3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8761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71FCE-43E4-4B45-9B30-93DBF141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52573-7297-437B-9398-B1F4AF892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E9B3A-EEF1-4A7D-AF3E-633FABC30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6CF3B-8982-4408-AF31-F2E174892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86C1-A62D-4914-B40E-0C928EAD23BF}" type="datetimeFigureOut">
              <a:rPr lang="en-MY" smtClean="0"/>
              <a:t>25/6/2019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26142-714C-4869-8B81-063ABFBBB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D52B3-81B4-4810-8175-FEB8AC5FC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6705-FEB5-43C7-8974-D852ABE1E3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79060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5CC1E-7BA5-4712-913B-B3EF2B4C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614A5-2787-41E9-9E09-A61CCEA7E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2863B-20FD-404A-8150-C1D873164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DD851-B944-4A00-B2BE-ED120129A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47B8F-68DB-4A57-8EFA-B82427F26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FE2C4D-9CDA-4C50-9143-7DAAF000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86C1-A62D-4914-B40E-0C928EAD23BF}" type="datetimeFigureOut">
              <a:rPr lang="en-MY" smtClean="0"/>
              <a:t>25/6/2019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42D585-AB41-4EC3-9629-754FC70A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7DE67C-B282-415D-9F67-17D668FE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6705-FEB5-43C7-8974-D852ABE1E3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6806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B26EE-F918-4033-9827-FA5BA573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BBA95F-0218-493A-B006-695A7AFE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86C1-A62D-4914-B40E-0C928EAD23BF}" type="datetimeFigureOut">
              <a:rPr lang="en-MY" smtClean="0"/>
              <a:t>25/6/2019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87872B-7F99-428F-9F81-4F8539DDB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99C53-4040-4944-B271-F63E11085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6705-FEB5-43C7-8974-D852ABE1E3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0335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3F282A-17D6-4C10-9C68-DC5C25628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86C1-A62D-4914-B40E-0C928EAD23BF}" type="datetimeFigureOut">
              <a:rPr lang="en-MY" smtClean="0"/>
              <a:t>25/6/2019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7507E-1B7F-4F3E-905D-511672A7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6E5A4-2907-4A1A-84BB-6117A1BD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6705-FEB5-43C7-8974-D852ABE1E3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0691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C5075-0426-49E0-A7B4-8AB7DA285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06F1C-1D36-4090-A6AA-FC21E3E2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283E1-AF33-40C6-853A-618FF02FD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1741A-EF95-44BA-8B4D-7A1306952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86C1-A62D-4914-B40E-0C928EAD23BF}" type="datetimeFigureOut">
              <a:rPr lang="en-MY" smtClean="0"/>
              <a:t>25/6/2019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BCFDC-D7EC-4C1B-A11F-EDA98047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34D9D-8786-49EB-8919-73359E11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6705-FEB5-43C7-8974-D852ABE1E3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0733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8269-3A1F-4DF5-B743-14F1BE1AD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60414-97CE-4C9C-9D5A-04B065771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B4888-059E-4281-9C9B-80C18DCE4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30BDA-462D-4B3B-B71B-3CC04FB15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86C1-A62D-4914-B40E-0C928EAD23BF}" type="datetimeFigureOut">
              <a:rPr lang="en-MY" smtClean="0"/>
              <a:t>25/6/2019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DFB70-E823-4459-8740-5E36CEB6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B0E84-EA18-4382-931A-BA49E003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6705-FEB5-43C7-8974-D852ABE1E3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1579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1B4327-D677-4BBF-A63A-AABD21C90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48797-BF8C-4320-8352-B47D18D0E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7531B-514F-4801-A84A-264430936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286C1-A62D-4914-B40E-0C928EAD23BF}" type="datetimeFigureOut">
              <a:rPr lang="en-MY" smtClean="0"/>
              <a:t>25/6/2019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69DA2-71C3-4F9B-95FA-D90EE0F4D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B6D5A-3FD6-4FB7-9F74-B3D2B64B7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C6705-FEB5-43C7-8974-D852ABE1E3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5442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36512-AB07-49CD-969B-C34B9F55E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5927"/>
            <a:ext cx="9144000" cy="585925"/>
          </a:xfrm>
        </p:spPr>
        <p:txBody>
          <a:bodyPr>
            <a:noAutofit/>
          </a:bodyPr>
          <a:lstStyle/>
          <a:p>
            <a:r>
              <a:rPr lang="en-MY" sz="4000" b="1" dirty="0"/>
              <a:t>Wind Farm Architecture</a:t>
            </a:r>
            <a:endParaRPr lang="en-MY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6CEEE2-B422-41AD-84D5-F1E7471A5313}"/>
              </a:ext>
            </a:extLst>
          </p:cNvPr>
          <p:cNvSpPr/>
          <p:nvPr/>
        </p:nvSpPr>
        <p:spPr>
          <a:xfrm>
            <a:off x="346227" y="3686309"/>
            <a:ext cx="2263806" cy="164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6F06B5-4BE0-4202-BFCE-DF3061A7031A}"/>
              </a:ext>
            </a:extLst>
          </p:cNvPr>
          <p:cNvSpPr/>
          <p:nvPr/>
        </p:nvSpPr>
        <p:spPr>
          <a:xfrm>
            <a:off x="978273" y="3999661"/>
            <a:ext cx="109145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Weather</a:t>
            </a:r>
          </a:p>
          <a:p>
            <a:pPr algn="ctr"/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Station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EF0F6C-6F67-4722-87B1-A525E2D61871}"/>
              </a:ext>
            </a:extLst>
          </p:cNvPr>
          <p:cNvSpPr/>
          <p:nvPr/>
        </p:nvSpPr>
        <p:spPr>
          <a:xfrm>
            <a:off x="3287546" y="3686309"/>
            <a:ext cx="2263806" cy="164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2910B1-4B8C-4A0A-A3BD-BE6D0D5C2320}"/>
              </a:ext>
            </a:extLst>
          </p:cNvPr>
          <p:cNvSpPr/>
          <p:nvPr/>
        </p:nvSpPr>
        <p:spPr>
          <a:xfrm>
            <a:off x="6479883" y="4842768"/>
            <a:ext cx="2263806" cy="164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5CAABE-8D29-40BF-BA72-1D053CB2D632}"/>
              </a:ext>
            </a:extLst>
          </p:cNvPr>
          <p:cNvSpPr/>
          <p:nvPr/>
        </p:nvSpPr>
        <p:spPr>
          <a:xfrm>
            <a:off x="3938423" y="4307438"/>
            <a:ext cx="102419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IOT Hub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99B50D-6429-45C1-A2C8-6F6B3D23C8DA}"/>
              </a:ext>
            </a:extLst>
          </p:cNvPr>
          <p:cNvSpPr/>
          <p:nvPr/>
        </p:nvSpPr>
        <p:spPr>
          <a:xfrm>
            <a:off x="6479883" y="2503500"/>
            <a:ext cx="2263806" cy="164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B7C362-496B-4AC0-9082-366C993ED52E}"/>
              </a:ext>
            </a:extLst>
          </p:cNvPr>
          <p:cNvSpPr/>
          <p:nvPr/>
        </p:nvSpPr>
        <p:spPr>
          <a:xfrm>
            <a:off x="9672221" y="2503501"/>
            <a:ext cx="2263806" cy="164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EF317D-06A7-40DC-B76E-41B7D44FEFF2}"/>
              </a:ext>
            </a:extLst>
          </p:cNvPr>
          <p:cNvSpPr/>
          <p:nvPr/>
        </p:nvSpPr>
        <p:spPr>
          <a:xfrm>
            <a:off x="6654188" y="2820853"/>
            <a:ext cx="19030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 Streaming</a:t>
            </a:r>
          </a:p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6A5DE9-24A4-4F73-9F8B-9EFC7269FCF1}"/>
              </a:ext>
            </a:extLst>
          </p:cNvPr>
          <p:cNvSpPr/>
          <p:nvPr/>
        </p:nvSpPr>
        <p:spPr>
          <a:xfrm>
            <a:off x="10255740" y="2816852"/>
            <a:ext cx="109677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</a:t>
            </a:r>
          </a:p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</a:p>
          <a:p>
            <a:pPr algn="ctr"/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2ADA11-9841-4850-9D0B-393686BE9726}"/>
              </a:ext>
            </a:extLst>
          </p:cNvPr>
          <p:cNvSpPr/>
          <p:nvPr/>
        </p:nvSpPr>
        <p:spPr>
          <a:xfrm>
            <a:off x="7008094" y="5086139"/>
            <a:ext cx="119519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Lake</a:t>
            </a:r>
          </a:p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6EE3F4-E623-44D8-B4B6-4D1C4FC9A32B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610033" y="4507494"/>
            <a:ext cx="677513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9F04FA-BC3D-470F-9EBA-C84C1D3C3AA1}"/>
              </a:ext>
            </a:extLst>
          </p:cNvPr>
          <p:cNvCxnSpPr>
            <a:cxnSpLocks/>
          </p:cNvCxnSpPr>
          <p:nvPr/>
        </p:nvCxnSpPr>
        <p:spPr>
          <a:xfrm flipV="1">
            <a:off x="5518205" y="3142162"/>
            <a:ext cx="928531" cy="11828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BE3927-E49D-4120-9F70-D0BA4ACF3C0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419449" y="5328678"/>
            <a:ext cx="0" cy="46534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2FA9CA-6E8A-4255-9406-9C84ED1F354F}"/>
              </a:ext>
            </a:extLst>
          </p:cNvPr>
          <p:cNvCxnSpPr/>
          <p:nvPr/>
        </p:nvCxnSpPr>
        <p:spPr>
          <a:xfrm>
            <a:off x="4419449" y="5794025"/>
            <a:ext cx="20604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8D2EFB-8629-4E16-B153-8037966E82C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743689" y="3324685"/>
            <a:ext cx="92853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E979AC4-4FCC-43BD-9EFE-83CA0EA2C4D6}"/>
              </a:ext>
            </a:extLst>
          </p:cNvPr>
          <p:cNvSpPr/>
          <p:nvPr/>
        </p:nvSpPr>
        <p:spPr>
          <a:xfrm>
            <a:off x="1816886" y="1364940"/>
            <a:ext cx="2263806" cy="164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4CB97C0-58C8-4547-AFA4-79A36F60AD7F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948789" y="3007309"/>
            <a:ext cx="960754" cy="726257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853809F-C353-4AA0-98DE-FF53682EB61F}"/>
              </a:ext>
            </a:extLst>
          </p:cNvPr>
          <p:cNvSpPr txBox="1"/>
          <p:nvPr/>
        </p:nvSpPr>
        <p:spPr>
          <a:xfrm>
            <a:off x="2148396" y="1607896"/>
            <a:ext cx="1624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Time Series</a:t>
            </a:r>
          </a:p>
          <a:p>
            <a:pPr algn="ctr"/>
            <a:r>
              <a:rPr lang="en-MY" dirty="0">
                <a:solidFill>
                  <a:schemeClr val="bg1"/>
                </a:solidFill>
              </a:rPr>
              <a:t>Insights</a:t>
            </a:r>
          </a:p>
          <a:p>
            <a:pPr algn="ctr"/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23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7AFD-CB07-41B3-AF0B-91DB3ECB3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648"/>
          </a:xfrm>
        </p:spPr>
        <p:txBody>
          <a:bodyPr/>
          <a:lstStyle/>
          <a:p>
            <a:r>
              <a:rPr lang="en-MY" dirty="0"/>
              <a:t>Why subsystem was chosen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0A9A3-8922-43A9-9B05-7F5418434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IOT Hub – Receives/Transmits telemetry data</a:t>
            </a:r>
          </a:p>
          <a:p>
            <a:r>
              <a:rPr lang="en-MY" dirty="0"/>
              <a:t>Data Lake Analytics – Long term storage / Cold path of data</a:t>
            </a:r>
          </a:p>
          <a:p>
            <a:r>
              <a:rPr lang="en-MY" dirty="0"/>
              <a:t>Azure Streaming Analytics -  Processing data and send to proper output channels.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10893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55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Wind Farm Architecture</vt:lpstr>
      <vt:lpstr>Why subsystem was chosen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Lam</dc:creator>
  <cp:lastModifiedBy>Dennis Lam</cp:lastModifiedBy>
  <cp:revision>14</cp:revision>
  <dcterms:created xsi:type="dcterms:W3CDTF">2019-04-17T07:41:52Z</dcterms:created>
  <dcterms:modified xsi:type="dcterms:W3CDTF">2019-06-25T00:48:42Z</dcterms:modified>
</cp:coreProperties>
</file>