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2426110"/>
            <a:ext cx="6301033" cy="1622323"/>
          </a:xfrm>
        </p:spPr>
        <p:txBody>
          <a:bodyPr>
            <a:normAutofit/>
          </a:bodyPr>
          <a:lstStyle/>
          <a:p>
            <a:r>
              <a:rPr lang="en-MY" b="1" dirty="0"/>
              <a:t>Managing Machine Learning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/>
          <a:lstStyle/>
          <a:p>
            <a:r>
              <a:rPr lang="en-US" dirty="0"/>
              <a:t>Dec 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Opportunity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Predict Taxi Trip Counts in a city</a:t>
            </a:r>
          </a:p>
          <a:p>
            <a:r>
              <a:rPr lang="en-US" dirty="0"/>
              <a:t>Background:  Improve the use of the taxi fleet in order to reduce their losses. </a:t>
            </a:r>
          </a:p>
          <a:p>
            <a:r>
              <a:rPr lang="en-US" dirty="0"/>
              <a:t>Objective: Sending the taxicabs to the places that had more requests at different times of the day?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CRISP-DM Business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 – Taxi dispatching</a:t>
            </a:r>
          </a:p>
          <a:p>
            <a:r>
              <a:rPr lang="en-US" dirty="0"/>
              <a:t>Data Understanding – Yellow-Taxi datasets</a:t>
            </a:r>
          </a:p>
          <a:p>
            <a:r>
              <a:rPr lang="en-US" dirty="0"/>
              <a:t>Data Preparation – Identify features</a:t>
            </a:r>
          </a:p>
          <a:p>
            <a:r>
              <a:rPr lang="en-US" dirty="0"/>
              <a:t>Modeling – Testing several models</a:t>
            </a:r>
          </a:p>
          <a:p>
            <a:r>
              <a:rPr lang="en-US" dirty="0"/>
              <a:t>Evaluation – RMSE as metric</a:t>
            </a:r>
          </a:p>
          <a:p>
            <a:r>
              <a:rPr lang="en-US" dirty="0"/>
              <a:t>Deployment – Local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Validation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On the field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ML 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local IT infrastructure</a:t>
            </a:r>
          </a:p>
          <a:p>
            <a:r>
              <a:rPr lang="en-US" dirty="0"/>
              <a:t>Offline Learning</a:t>
            </a:r>
          </a:p>
          <a:p>
            <a:r>
              <a:rPr lang="en-US" dirty="0"/>
              <a:t>Batch Predictions</a:t>
            </a:r>
          </a:p>
          <a:p>
            <a:r>
              <a:rPr lang="en-US" dirty="0"/>
              <a:t>Constraints - Pickup areas of interest and the number of taxicabs in the fleet</a:t>
            </a:r>
          </a:p>
        </p:txBody>
      </p:sp>
    </p:spTree>
    <p:extLst>
      <p:ext uri="{BB962C8B-B14F-4D97-AF65-F5344CB8AC3E}">
        <p14:creationId xmlns:p14="http://schemas.microsoft.com/office/powerpoint/2010/main" val="29446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Potential risks in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2658" y="1625201"/>
            <a:ext cx="4552569" cy="2276294"/>
          </a:xfrm>
        </p:spPr>
        <p:txBody>
          <a:bodyPr/>
          <a:lstStyle/>
          <a:p>
            <a:pPr algn="l"/>
            <a:r>
              <a:rPr lang="en-US" dirty="0"/>
              <a:t>Recorded data missing/stolen</a:t>
            </a:r>
          </a:p>
          <a:p>
            <a:pPr algn="l"/>
            <a:r>
              <a:rPr lang="en-US" dirty="0"/>
              <a:t>Electrical/Network disruptions</a:t>
            </a:r>
          </a:p>
          <a:p>
            <a:pPr algn="l"/>
            <a:r>
              <a:rPr lang="en-US" dirty="0"/>
              <a:t>Disasters like lockdowns, storms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F3D2B49-0269-46BD-A55B-BEAAC46E4113}"/>
              </a:ext>
            </a:extLst>
          </p:cNvPr>
          <p:cNvSpPr txBox="1">
            <a:spLocks/>
          </p:cNvSpPr>
          <p:nvPr/>
        </p:nvSpPr>
        <p:spPr>
          <a:xfrm>
            <a:off x="3657600" y="2091928"/>
            <a:ext cx="1954924" cy="4798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("/>
              </a:rPr>
              <a:t>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(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Calibri(</vt:lpstr>
      <vt:lpstr>Office Theme</vt:lpstr>
      <vt:lpstr>Managing Machine Learning Projects</vt:lpstr>
      <vt:lpstr>Opportunity evaluation</vt:lpstr>
      <vt:lpstr>CRISP-DM Business Understanding</vt:lpstr>
      <vt:lpstr>Validation plan</vt:lpstr>
      <vt:lpstr>ML system design</vt:lpstr>
      <vt:lpstr>Potential risks in production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2021-12-29T01:30:09Z</dcterms:modified>
</cp:coreProperties>
</file>