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9"/>
  </p:notesMasterIdLst>
  <p:sldIdLst>
    <p:sldId id="256" r:id="rId2"/>
    <p:sldId id="259" r:id="rId3"/>
    <p:sldId id="276" r:id="rId4"/>
    <p:sldId id="277" r:id="rId5"/>
    <p:sldId id="278" r:id="rId6"/>
    <p:sldId id="279" r:id="rId7"/>
    <p:sldId id="275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6305E4-D120-4EAB-86DE-50FEB4BE5748}">
  <a:tblStyle styleId="{ED6305E4-D120-4EAB-86DE-50FEB4BE57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0a993df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0a993df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07ee2aec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07ee2aec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07ee2aec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07ee2aec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308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07ee2aec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07ee2aec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6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07ee2aec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07ee2aec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472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07ee2aec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07ee2aec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89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10fb8978c53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10fb8978c53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6625" y="874400"/>
            <a:ext cx="4967400" cy="25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6618" y="3500275"/>
            <a:ext cx="4359000" cy="40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91300" y="2428675"/>
            <a:ext cx="460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867825" y="1360551"/>
            <a:ext cx="138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91300" y="3331400"/>
            <a:ext cx="4307100" cy="4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30612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1"/>
          </p:nvPr>
        </p:nvSpPr>
        <p:spPr>
          <a:xfrm>
            <a:off x="715100" y="1569725"/>
            <a:ext cx="3929100" cy="11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715100" y="3537650"/>
            <a:ext cx="48219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200" b="1">
              <a:solidFill>
                <a:schemeClr val="l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6" r:id="rId5"/>
    <p:sldLayoutId id="214748366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/>
          <p:nvPr/>
        </p:nvSpPr>
        <p:spPr>
          <a:xfrm>
            <a:off x="6115799" y="4378716"/>
            <a:ext cx="2648400" cy="249000"/>
          </a:xfrm>
          <a:prstGeom prst="ellipse">
            <a:avLst/>
          </a:prstGeom>
          <a:solidFill>
            <a:srgbClr val="191919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070495" flipH="1">
            <a:off x="5737147" y="1545448"/>
            <a:ext cx="1191899" cy="118951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5"/>
          <p:cNvSpPr/>
          <p:nvPr/>
        </p:nvSpPr>
        <p:spPr>
          <a:xfrm>
            <a:off x="527050" y="3430700"/>
            <a:ext cx="4740178" cy="548672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ctrTitle"/>
          </p:nvPr>
        </p:nvSpPr>
        <p:spPr>
          <a:xfrm>
            <a:off x="716625" y="367145"/>
            <a:ext cx="7603030" cy="30635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MY" sz="3600" b="1" dirty="0"/>
              <a:t>Predictive maintenance</a:t>
            </a:r>
            <a:br>
              <a:rPr lang="en-MY" sz="3600" b="1" dirty="0"/>
            </a:br>
            <a:r>
              <a:rPr lang="en-MY" sz="3600" b="1" dirty="0"/>
              <a:t>for a water supplier</a:t>
            </a:r>
            <a:r>
              <a:rPr lang="en-MY" b="1" dirty="0" smtClean="0"/>
              <a:t/>
            </a:r>
            <a:br>
              <a:rPr lang="en-MY" b="1" dirty="0" smtClean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-MY" sz="3200" dirty="0" smtClean="0"/>
              <a:t>Data-based </a:t>
            </a:r>
            <a:r>
              <a:rPr lang="en-MY" sz="3200" dirty="0"/>
              <a:t>framework</a:t>
            </a:r>
            <a:endParaRPr sz="3200" dirty="0"/>
          </a:p>
        </p:txBody>
      </p:sp>
      <p:sp>
        <p:nvSpPr>
          <p:cNvPr id="124" name="Google Shape;124;p25"/>
          <p:cNvSpPr txBox="1">
            <a:spLocks noGrp="1"/>
          </p:cNvSpPr>
          <p:nvPr>
            <p:ph type="subTitle" idx="1"/>
          </p:nvPr>
        </p:nvSpPr>
        <p:spPr>
          <a:xfrm>
            <a:off x="716618" y="350027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December 2022</a:t>
            </a:r>
            <a:endParaRPr dirty="0"/>
          </a:p>
        </p:txBody>
      </p:sp>
      <p:grpSp>
        <p:nvGrpSpPr>
          <p:cNvPr id="125" name="Google Shape;125;p25"/>
          <p:cNvGrpSpPr/>
          <p:nvPr/>
        </p:nvGrpSpPr>
        <p:grpSpPr>
          <a:xfrm>
            <a:off x="48990" y="170953"/>
            <a:ext cx="1248755" cy="1262648"/>
            <a:chOff x="48990" y="170953"/>
            <a:chExt cx="1248755" cy="1262648"/>
          </a:xfrm>
        </p:grpSpPr>
        <p:pic>
          <p:nvPicPr>
            <p:cNvPr id="126" name="Google Shape;126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48991" y="639301"/>
              <a:ext cx="795891" cy="79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208908" flipH="1">
              <a:off x="686685" y="215275"/>
              <a:ext cx="566846" cy="5657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2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flipH="1">
              <a:off x="424790" y="290935"/>
              <a:ext cx="316140" cy="315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2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flipH="1">
              <a:off x="62904" y="997835"/>
              <a:ext cx="165954" cy="16562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0" name="Google Shape;130;p25"/>
          <p:cNvPicPr preferRelativeResize="0"/>
          <p:nvPr/>
        </p:nvPicPr>
        <p:blipFill rotWithShape="1">
          <a:blip r:embed="rId9">
            <a:alphaModFix/>
          </a:blip>
          <a:srcRect t="18004" b="25660"/>
          <a:stretch/>
        </p:blipFill>
        <p:spPr>
          <a:xfrm>
            <a:off x="-253050" y="4098600"/>
            <a:ext cx="1671824" cy="9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5"/>
          <p:cNvPicPr preferRelativeResize="0"/>
          <p:nvPr/>
        </p:nvPicPr>
        <p:blipFill rotWithShape="1">
          <a:blip r:embed="rId10">
            <a:alphaModFix/>
          </a:blip>
          <a:srcRect t="23446" b="32481"/>
          <a:stretch/>
        </p:blipFill>
        <p:spPr>
          <a:xfrm>
            <a:off x="7268163" y="248100"/>
            <a:ext cx="2321475" cy="102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26896" y="1235026"/>
            <a:ext cx="3386279" cy="3379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/>
          <p:nvPr/>
        </p:nvSpPr>
        <p:spPr>
          <a:xfrm>
            <a:off x="6403025" y="3903325"/>
            <a:ext cx="2036400" cy="249000"/>
          </a:xfrm>
          <a:prstGeom prst="ellipse">
            <a:avLst/>
          </a:prstGeom>
          <a:solidFill>
            <a:srgbClr val="191919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8"/>
          <p:cNvSpPr/>
          <p:nvPr/>
        </p:nvSpPr>
        <p:spPr>
          <a:xfrm>
            <a:off x="715100" y="1233675"/>
            <a:ext cx="1694459" cy="1159734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8"/>
          <p:cNvSpPr/>
          <p:nvPr/>
        </p:nvSpPr>
        <p:spPr>
          <a:xfrm>
            <a:off x="715100" y="3305800"/>
            <a:ext cx="4702336" cy="548598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791300" y="2428675"/>
            <a:ext cx="460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MY" dirty="0"/>
              <a:t>Data definition</a:t>
            </a:r>
            <a:endParaRPr dirty="0"/>
          </a:p>
        </p:txBody>
      </p:sp>
      <p:sp>
        <p:nvSpPr>
          <p:cNvPr id="182" name="Google Shape;182;p28"/>
          <p:cNvSpPr txBox="1">
            <a:spLocks noGrp="1"/>
          </p:cNvSpPr>
          <p:nvPr>
            <p:ph type="title" idx="2"/>
          </p:nvPr>
        </p:nvSpPr>
        <p:spPr>
          <a:xfrm>
            <a:off x="867825" y="1360551"/>
            <a:ext cx="138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subTitle" idx="1"/>
          </p:nvPr>
        </p:nvSpPr>
        <p:spPr>
          <a:xfrm>
            <a:off x="791300" y="3331400"/>
            <a:ext cx="4307100" cy="4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6875" y="4092150"/>
            <a:ext cx="1516775" cy="151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77" y="-442137"/>
            <a:ext cx="1958200" cy="195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5796" y="1805117"/>
            <a:ext cx="2371003" cy="236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536015">
            <a:off x="6038006" y="1506949"/>
            <a:ext cx="1322942" cy="1320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83973" y="2920748"/>
            <a:ext cx="1234054" cy="1231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78246" y="1439407"/>
            <a:ext cx="1061322" cy="1059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/>
          <p:nvPr/>
        </p:nvSpPr>
        <p:spPr>
          <a:xfrm>
            <a:off x="6403025" y="3903325"/>
            <a:ext cx="2036400" cy="249000"/>
          </a:xfrm>
          <a:prstGeom prst="ellipse">
            <a:avLst/>
          </a:prstGeom>
          <a:solidFill>
            <a:srgbClr val="191919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8"/>
          <p:cNvSpPr/>
          <p:nvPr/>
        </p:nvSpPr>
        <p:spPr>
          <a:xfrm>
            <a:off x="715100" y="1233675"/>
            <a:ext cx="1694459" cy="1159734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8"/>
          <p:cNvSpPr/>
          <p:nvPr/>
        </p:nvSpPr>
        <p:spPr>
          <a:xfrm>
            <a:off x="715100" y="3305800"/>
            <a:ext cx="4702336" cy="548598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791300" y="2428675"/>
            <a:ext cx="460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MY" dirty="0"/>
              <a:t>Data source</a:t>
            </a:r>
            <a:endParaRPr dirty="0"/>
          </a:p>
        </p:txBody>
      </p:sp>
      <p:sp>
        <p:nvSpPr>
          <p:cNvPr id="182" name="Google Shape;182;p28"/>
          <p:cNvSpPr txBox="1">
            <a:spLocks noGrp="1"/>
          </p:cNvSpPr>
          <p:nvPr>
            <p:ph type="title" idx="2"/>
          </p:nvPr>
        </p:nvSpPr>
        <p:spPr>
          <a:xfrm>
            <a:off x="867825" y="1360551"/>
            <a:ext cx="138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02.</a:t>
            </a:r>
            <a:endParaRPr dirty="0"/>
          </a:p>
        </p:txBody>
      </p:sp>
      <p:sp>
        <p:nvSpPr>
          <p:cNvPr id="183" name="Google Shape;183;p28"/>
          <p:cNvSpPr txBox="1">
            <a:spLocks noGrp="1"/>
          </p:cNvSpPr>
          <p:nvPr>
            <p:ph type="subTitle" idx="1"/>
          </p:nvPr>
        </p:nvSpPr>
        <p:spPr>
          <a:xfrm>
            <a:off x="791300" y="3331400"/>
            <a:ext cx="4307100" cy="4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6875" y="4092150"/>
            <a:ext cx="1516775" cy="151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77" y="-442137"/>
            <a:ext cx="1958200" cy="195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5796" y="1805117"/>
            <a:ext cx="2371003" cy="236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536015">
            <a:off x="6038006" y="1506949"/>
            <a:ext cx="1322942" cy="1320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83973" y="2920748"/>
            <a:ext cx="1234054" cy="1231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78246" y="1439407"/>
            <a:ext cx="1061322" cy="1059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21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/>
          <p:nvPr/>
        </p:nvSpPr>
        <p:spPr>
          <a:xfrm>
            <a:off x="6403025" y="3903325"/>
            <a:ext cx="2036400" cy="249000"/>
          </a:xfrm>
          <a:prstGeom prst="ellipse">
            <a:avLst/>
          </a:prstGeom>
          <a:solidFill>
            <a:srgbClr val="191919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8"/>
          <p:cNvSpPr/>
          <p:nvPr/>
        </p:nvSpPr>
        <p:spPr>
          <a:xfrm>
            <a:off x="715100" y="1233675"/>
            <a:ext cx="1694459" cy="1159734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8"/>
          <p:cNvSpPr/>
          <p:nvPr/>
        </p:nvSpPr>
        <p:spPr>
          <a:xfrm>
            <a:off x="715100" y="3305800"/>
            <a:ext cx="4702336" cy="548598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791300" y="2428675"/>
            <a:ext cx="460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MY" dirty="0"/>
              <a:t>Data usage</a:t>
            </a:r>
            <a:endParaRPr dirty="0"/>
          </a:p>
        </p:txBody>
      </p:sp>
      <p:sp>
        <p:nvSpPr>
          <p:cNvPr id="182" name="Google Shape;182;p28"/>
          <p:cNvSpPr txBox="1">
            <a:spLocks noGrp="1"/>
          </p:cNvSpPr>
          <p:nvPr>
            <p:ph type="title" idx="2"/>
          </p:nvPr>
        </p:nvSpPr>
        <p:spPr>
          <a:xfrm>
            <a:off x="867825" y="1360551"/>
            <a:ext cx="138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03.</a:t>
            </a:r>
            <a:endParaRPr dirty="0"/>
          </a:p>
        </p:txBody>
      </p:sp>
      <p:sp>
        <p:nvSpPr>
          <p:cNvPr id="183" name="Google Shape;183;p28"/>
          <p:cNvSpPr txBox="1">
            <a:spLocks noGrp="1"/>
          </p:cNvSpPr>
          <p:nvPr>
            <p:ph type="subTitle" idx="1"/>
          </p:nvPr>
        </p:nvSpPr>
        <p:spPr>
          <a:xfrm>
            <a:off x="791300" y="3331400"/>
            <a:ext cx="4307100" cy="4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6875" y="4092150"/>
            <a:ext cx="1516775" cy="151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77" y="-442137"/>
            <a:ext cx="1958200" cy="195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5796" y="1805117"/>
            <a:ext cx="2371003" cy="236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536015">
            <a:off x="6038006" y="1506949"/>
            <a:ext cx="1322942" cy="1320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83973" y="2920748"/>
            <a:ext cx="1234054" cy="1231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78246" y="1439407"/>
            <a:ext cx="1061322" cy="1059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863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/>
          <p:nvPr/>
        </p:nvSpPr>
        <p:spPr>
          <a:xfrm>
            <a:off x="6403025" y="3903325"/>
            <a:ext cx="2036400" cy="249000"/>
          </a:xfrm>
          <a:prstGeom prst="ellipse">
            <a:avLst/>
          </a:prstGeom>
          <a:solidFill>
            <a:srgbClr val="191919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8"/>
          <p:cNvSpPr/>
          <p:nvPr/>
        </p:nvSpPr>
        <p:spPr>
          <a:xfrm>
            <a:off x="715100" y="1233675"/>
            <a:ext cx="1694459" cy="1159734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8"/>
          <p:cNvSpPr/>
          <p:nvPr/>
        </p:nvSpPr>
        <p:spPr>
          <a:xfrm>
            <a:off x="715100" y="3305800"/>
            <a:ext cx="4702336" cy="548598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791300" y="2428675"/>
            <a:ext cx="460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MY" dirty="0"/>
              <a:t>Data value</a:t>
            </a:r>
            <a:endParaRPr dirty="0"/>
          </a:p>
        </p:txBody>
      </p:sp>
      <p:sp>
        <p:nvSpPr>
          <p:cNvPr id="182" name="Google Shape;182;p28"/>
          <p:cNvSpPr txBox="1">
            <a:spLocks noGrp="1"/>
          </p:cNvSpPr>
          <p:nvPr>
            <p:ph type="title" idx="2"/>
          </p:nvPr>
        </p:nvSpPr>
        <p:spPr>
          <a:xfrm>
            <a:off x="867825" y="1360551"/>
            <a:ext cx="138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04.</a:t>
            </a:r>
            <a:endParaRPr dirty="0"/>
          </a:p>
        </p:txBody>
      </p:sp>
      <p:sp>
        <p:nvSpPr>
          <p:cNvPr id="183" name="Google Shape;183;p28"/>
          <p:cNvSpPr txBox="1">
            <a:spLocks noGrp="1"/>
          </p:cNvSpPr>
          <p:nvPr>
            <p:ph type="subTitle" idx="1"/>
          </p:nvPr>
        </p:nvSpPr>
        <p:spPr>
          <a:xfrm>
            <a:off x="791300" y="3331400"/>
            <a:ext cx="4307100" cy="4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6875" y="4092150"/>
            <a:ext cx="1516775" cy="151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77" y="-442137"/>
            <a:ext cx="1958200" cy="195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5796" y="1805117"/>
            <a:ext cx="2371003" cy="236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536015">
            <a:off x="6038006" y="1506949"/>
            <a:ext cx="1322942" cy="1320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83973" y="2920748"/>
            <a:ext cx="1234054" cy="1231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78246" y="1439407"/>
            <a:ext cx="1061322" cy="1059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663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/>
          <p:nvPr/>
        </p:nvSpPr>
        <p:spPr>
          <a:xfrm>
            <a:off x="6403025" y="3903325"/>
            <a:ext cx="2036400" cy="249000"/>
          </a:xfrm>
          <a:prstGeom prst="ellipse">
            <a:avLst/>
          </a:prstGeom>
          <a:solidFill>
            <a:srgbClr val="191919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8"/>
          <p:cNvSpPr/>
          <p:nvPr/>
        </p:nvSpPr>
        <p:spPr>
          <a:xfrm>
            <a:off x="715100" y="1233675"/>
            <a:ext cx="1694459" cy="1159734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8"/>
          <p:cNvSpPr/>
          <p:nvPr/>
        </p:nvSpPr>
        <p:spPr>
          <a:xfrm>
            <a:off x="715100" y="3305800"/>
            <a:ext cx="4702336" cy="548598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791299" y="2428675"/>
            <a:ext cx="620390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MY" dirty="0"/>
              <a:t>Data </a:t>
            </a:r>
            <a:r>
              <a:rPr lang="en-MY" dirty="0" smtClean="0"/>
              <a:t>availability assessment</a:t>
            </a:r>
            <a:endParaRPr dirty="0"/>
          </a:p>
        </p:txBody>
      </p:sp>
      <p:sp>
        <p:nvSpPr>
          <p:cNvPr id="182" name="Google Shape;182;p28"/>
          <p:cNvSpPr txBox="1">
            <a:spLocks noGrp="1"/>
          </p:cNvSpPr>
          <p:nvPr>
            <p:ph type="title" idx="2"/>
          </p:nvPr>
        </p:nvSpPr>
        <p:spPr>
          <a:xfrm>
            <a:off x="867825" y="1360551"/>
            <a:ext cx="138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05.</a:t>
            </a:r>
            <a:endParaRPr dirty="0"/>
          </a:p>
        </p:txBody>
      </p:sp>
      <p:sp>
        <p:nvSpPr>
          <p:cNvPr id="183" name="Google Shape;183;p28"/>
          <p:cNvSpPr txBox="1">
            <a:spLocks noGrp="1"/>
          </p:cNvSpPr>
          <p:nvPr>
            <p:ph type="subTitle" idx="1"/>
          </p:nvPr>
        </p:nvSpPr>
        <p:spPr>
          <a:xfrm>
            <a:off x="791300" y="3331400"/>
            <a:ext cx="4307100" cy="4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6875" y="4092150"/>
            <a:ext cx="1516775" cy="151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77" y="-442137"/>
            <a:ext cx="1958200" cy="195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5796" y="1805117"/>
            <a:ext cx="2371003" cy="236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536015">
            <a:off x="6038006" y="1506949"/>
            <a:ext cx="1322942" cy="1320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83973" y="2920748"/>
            <a:ext cx="1234054" cy="1231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78246" y="1439407"/>
            <a:ext cx="1061322" cy="1059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805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" name="Google Shape;83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86877">
            <a:off x="6975897" y="1166387"/>
            <a:ext cx="2031183" cy="2027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0" name="Google Shape;84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322" y="1612675"/>
            <a:ext cx="2031183" cy="2027121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p44"/>
          <p:cNvSpPr/>
          <p:nvPr/>
        </p:nvSpPr>
        <p:spPr>
          <a:xfrm>
            <a:off x="715100" y="535000"/>
            <a:ext cx="3647878" cy="997788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4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30612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43" name="Google Shape;843;p44"/>
          <p:cNvSpPr txBox="1">
            <a:spLocks noGrp="1"/>
          </p:cNvSpPr>
          <p:nvPr>
            <p:ph type="subTitle" idx="1"/>
          </p:nvPr>
        </p:nvSpPr>
        <p:spPr>
          <a:xfrm>
            <a:off x="715100" y="1569725"/>
            <a:ext cx="3929100" cy="11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youremail@freepik.com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+91  620 421 838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yourcompany.com</a:t>
            </a:r>
            <a:endParaRPr/>
          </a:p>
        </p:txBody>
      </p:sp>
      <p:sp>
        <p:nvSpPr>
          <p:cNvPr id="844" name="Google Shape;844;p44"/>
          <p:cNvSpPr txBox="1"/>
          <p:nvPr/>
        </p:nvSpPr>
        <p:spPr>
          <a:xfrm>
            <a:off x="715100" y="4321100"/>
            <a:ext cx="35805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Please keep this slide for attribution</a:t>
            </a:r>
            <a:endParaRPr sz="1200">
              <a:solidFill>
                <a:schemeClr val="l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845" name="Google Shape;84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52900" y="4114250"/>
            <a:ext cx="1516775" cy="151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800725" y="720548"/>
            <a:ext cx="1676900" cy="1673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7" name="Google Shape;847;p44"/>
          <p:cNvGrpSpPr/>
          <p:nvPr/>
        </p:nvGrpSpPr>
        <p:grpSpPr>
          <a:xfrm>
            <a:off x="824699" y="2872370"/>
            <a:ext cx="1893265" cy="459704"/>
            <a:chOff x="3821726" y="1734923"/>
            <a:chExt cx="1500448" cy="364324"/>
          </a:xfrm>
        </p:grpSpPr>
        <p:sp>
          <p:nvSpPr>
            <p:cNvPr id="848" name="Google Shape;848;p44"/>
            <p:cNvSpPr/>
            <p:nvPr/>
          </p:nvSpPr>
          <p:spPr>
            <a:xfrm>
              <a:off x="4390322" y="1738645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9" name="Google Shape;849;p44"/>
            <p:cNvGrpSpPr/>
            <p:nvPr/>
          </p:nvGrpSpPr>
          <p:grpSpPr>
            <a:xfrm>
              <a:off x="4470558" y="1815899"/>
              <a:ext cx="202339" cy="202323"/>
              <a:chOff x="935197" y="1793977"/>
              <a:chExt cx="256451" cy="256430"/>
            </a:xfrm>
          </p:grpSpPr>
          <p:sp>
            <p:nvSpPr>
              <p:cNvPr id="850" name="Google Shape;850;p44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44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2" name="Google Shape;852;p44"/>
            <p:cNvSpPr/>
            <p:nvPr/>
          </p:nvSpPr>
          <p:spPr>
            <a:xfrm>
              <a:off x="3821726" y="1738645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3883777" y="1815848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4958892" y="1734923"/>
              <a:ext cx="363282" cy="364324"/>
            </a:xfrm>
            <a:custGeom>
              <a:avLst/>
              <a:gdLst/>
              <a:ahLst/>
              <a:cxnLst/>
              <a:rect l="l" t="t" r="r" b="b"/>
              <a:pathLst>
                <a:path w="208483" h="208483" extrusionOk="0">
                  <a:moveTo>
                    <a:pt x="104241" y="0"/>
                  </a:moveTo>
                  <a:cubicBezTo>
                    <a:pt x="46667" y="0"/>
                    <a:pt x="0" y="46667"/>
                    <a:pt x="0" y="104241"/>
                  </a:cubicBezTo>
                  <a:cubicBezTo>
                    <a:pt x="0" y="161816"/>
                    <a:pt x="46667" y="208483"/>
                    <a:pt x="104241" y="208483"/>
                  </a:cubicBezTo>
                  <a:cubicBezTo>
                    <a:pt x="161816" y="208483"/>
                    <a:pt x="208482" y="161816"/>
                    <a:pt x="208482" y="104241"/>
                  </a:cubicBezTo>
                  <a:cubicBezTo>
                    <a:pt x="208482" y="46667"/>
                    <a:pt x="161816" y="0"/>
                    <a:pt x="104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4"/>
            <p:cNvSpPr/>
            <p:nvPr/>
          </p:nvSpPr>
          <p:spPr>
            <a:xfrm>
              <a:off x="5041009" y="1803585"/>
              <a:ext cx="199011" cy="226983"/>
            </a:xfrm>
            <a:custGeom>
              <a:avLst/>
              <a:gdLst/>
              <a:ahLst/>
              <a:cxnLst/>
              <a:rect l="l" t="t" r="r" b="b"/>
              <a:pathLst>
                <a:path w="130928" h="148841" extrusionOk="0">
                  <a:moveTo>
                    <a:pt x="70184" y="0"/>
                  </a:moveTo>
                  <a:cubicBezTo>
                    <a:pt x="67749" y="0"/>
                    <a:pt x="65781" y="1968"/>
                    <a:pt x="65781" y="4370"/>
                  </a:cubicBezTo>
                  <a:lnTo>
                    <a:pt x="65781" y="100105"/>
                  </a:lnTo>
                  <a:cubicBezTo>
                    <a:pt x="65781" y="106844"/>
                    <a:pt x="61744" y="112915"/>
                    <a:pt x="55507" y="115483"/>
                  </a:cubicBezTo>
                  <a:cubicBezTo>
                    <a:pt x="53445" y="116348"/>
                    <a:pt x="51279" y="116767"/>
                    <a:pt x="49132" y="116767"/>
                  </a:cubicBezTo>
                  <a:cubicBezTo>
                    <a:pt x="44819" y="116767"/>
                    <a:pt x="40578" y="115076"/>
                    <a:pt x="37394" y="111914"/>
                  </a:cubicBezTo>
                  <a:cubicBezTo>
                    <a:pt x="32624" y="107177"/>
                    <a:pt x="31156" y="100039"/>
                    <a:pt x="33691" y="93801"/>
                  </a:cubicBezTo>
                  <a:cubicBezTo>
                    <a:pt x="36260" y="87563"/>
                    <a:pt x="42297" y="83493"/>
                    <a:pt x="49035" y="83460"/>
                  </a:cubicBezTo>
                  <a:cubicBezTo>
                    <a:pt x="51437" y="83460"/>
                    <a:pt x="53405" y="81492"/>
                    <a:pt x="53405" y="79090"/>
                  </a:cubicBezTo>
                  <a:lnTo>
                    <a:pt x="53405" y="55740"/>
                  </a:lnTo>
                  <a:cubicBezTo>
                    <a:pt x="53405" y="53305"/>
                    <a:pt x="51437" y="51370"/>
                    <a:pt x="49035" y="51370"/>
                  </a:cubicBezTo>
                  <a:cubicBezTo>
                    <a:pt x="21983" y="51370"/>
                    <a:pt x="0" y="73253"/>
                    <a:pt x="0" y="100105"/>
                  </a:cubicBezTo>
                  <a:cubicBezTo>
                    <a:pt x="0" y="126991"/>
                    <a:pt x="21949" y="148840"/>
                    <a:pt x="49002" y="148840"/>
                  </a:cubicBezTo>
                  <a:cubicBezTo>
                    <a:pt x="76021" y="148840"/>
                    <a:pt x="98037" y="126991"/>
                    <a:pt x="98037" y="100105"/>
                  </a:cubicBezTo>
                  <a:lnTo>
                    <a:pt x="98037" y="57742"/>
                  </a:lnTo>
                  <a:cubicBezTo>
                    <a:pt x="106751" y="62347"/>
                    <a:pt x="116484" y="64780"/>
                    <a:pt x="126356" y="64780"/>
                  </a:cubicBezTo>
                  <a:cubicBezTo>
                    <a:pt x="126423" y="64780"/>
                    <a:pt x="126490" y="64780"/>
                    <a:pt x="126557" y="64780"/>
                  </a:cubicBezTo>
                  <a:cubicBezTo>
                    <a:pt x="128959" y="64780"/>
                    <a:pt x="130927" y="62812"/>
                    <a:pt x="130927" y="60410"/>
                  </a:cubicBezTo>
                  <a:lnTo>
                    <a:pt x="130927" y="37094"/>
                  </a:lnTo>
                  <a:cubicBezTo>
                    <a:pt x="130927" y="34658"/>
                    <a:pt x="128959" y="32724"/>
                    <a:pt x="126557" y="32724"/>
                  </a:cubicBezTo>
                  <a:cubicBezTo>
                    <a:pt x="110813" y="32724"/>
                    <a:pt x="98037" y="19981"/>
                    <a:pt x="98037" y="4370"/>
                  </a:cubicBezTo>
                  <a:cubicBezTo>
                    <a:pt x="98037" y="1968"/>
                    <a:pt x="96069" y="0"/>
                    <a:pt x="93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56" name="Google Shape;856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15522" y="1158327"/>
            <a:ext cx="3169101" cy="31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ppy World Water Day! Minitheme by Slidesgo">
  <a:themeElements>
    <a:clrScheme name="Simple Light">
      <a:dk1>
        <a:srgbClr val="191919"/>
      </a:dk1>
      <a:lt1>
        <a:srgbClr val="FFFFFF"/>
      </a:lt1>
      <a:dk2>
        <a:srgbClr val="4387CE"/>
      </a:dk2>
      <a:lt2>
        <a:srgbClr val="4223A5"/>
      </a:lt2>
      <a:accent1>
        <a:srgbClr val="43C7A3"/>
      </a:accent1>
      <a:accent2>
        <a:srgbClr val="FFD9A0"/>
      </a:accent2>
      <a:accent3>
        <a:srgbClr val="FFA187"/>
      </a:accent3>
      <a:accent4>
        <a:srgbClr val="FFFFFF"/>
      </a:accent4>
      <a:accent5>
        <a:srgbClr val="FFFFFF"/>
      </a:accent5>
      <a:accent6>
        <a:srgbClr val="FFFFFF"/>
      </a:accent6>
      <a:hlink>
        <a:srgbClr val="4223A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55</Words>
  <Application>Microsoft Office PowerPoint</Application>
  <PresentationFormat>On-screen Show (16:9)</PresentationFormat>
  <Paragraphs>18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Didact Gothic</vt:lpstr>
      <vt:lpstr>Secular One</vt:lpstr>
      <vt:lpstr>Happy World Water Day! Minitheme by Slidesgo</vt:lpstr>
      <vt:lpstr>Predictive maintenance for a water supplier  Data-based framework</vt:lpstr>
      <vt:lpstr>Data definition</vt:lpstr>
      <vt:lpstr>Data source</vt:lpstr>
      <vt:lpstr>Data usage</vt:lpstr>
      <vt:lpstr>Data value</vt:lpstr>
      <vt:lpstr>Data availability assessment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World Water Day ! Minitheme</dc:title>
  <dc:creator>Dennis</dc:creator>
  <cp:lastModifiedBy>Dennis</cp:lastModifiedBy>
  <cp:revision>14</cp:revision>
  <dcterms:modified xsi:type="dcterms:W3CDTF">2022-12-09T12:28:30Z</dcterms:modified>
</cp:coreProperties>
</file>