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32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8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855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27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53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54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303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781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89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12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1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77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45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39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78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14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17229A-ED4C-47F5-A74C-FD6CFCE86BAB}" type="datetimeFigureOut">
              <a:rPr lang="en-MY" smtClean="0"/>
              <a:t>9/12/2022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FE9E-7AC8-4C2A-9DDA-205728FBAA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601"/>
          </a:xfrm>
        </p:spPr>
        <p:txBody>
          <a:bodyPr anchor="t"/>
          <a:lstStyle/>
          <a:p>
            <a:r>
              <a:rPr lang="en-MY" dirty="0" smtClean="0"/>
              <a:t>Bicycle Sharing Business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773" y="3613598"/>
            <a:ext cx="8825658" cy="2094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Promote bicycles as a mode of transportation to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Promote physical exercises among the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Seasonal demands factor in rentals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Encourage users to rent bicycles longer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846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Bicycle Sharing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Sharing Business</dc:title>
  <dc:creator>Dennis</dc:creator>
  <cp:lastModifiedBy>Dennis</cp:lastModifiedBy>
  <cp:revision>2</cp:revision>
  <dcterms:created xsi:type="dcterms:W3CDTF">2022-12-09T10:45:39Z</dcterms:created>
  <dcterms:modified xsi:type="dcterms:W3CDTF">2022-12-09T10:49:25Z</dcterms:modified>
</cp:coreProperties>
</file>