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41723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41723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02640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02640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bbe62a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bbe62a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2640c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2640c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02640c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02640c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02640c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02640c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02640c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02640c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02640c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02640c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02640c5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02640c5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41723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41723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f028e86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f028e86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bbe62a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bbe62a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bbe62a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bbe62a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bbe62a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bbe62a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626725"/>
            <a:ext cx="9144000" cy="13992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tl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9861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pport.google.com/docs/answer/49114?hl=en&amp;co=GENIE.Platform%3DDesktop#zippy=%2Cdownload-a-copy-of-a-fil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10" Type="http://schemas.openxmlformats.org/officeDocument/2006/relationships/image" Target="../media/image3.jpg"/><Relationship Id="rId9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4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r>
              <a:rPr lang="en"/>
              <a:t>...</a:t>
            </a:r>
            <a:r>
              <a:rPr lang="en"/>
              <a:t>	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use </a:t>
            </a:r>
            <a:r>
              <a:rPr b="1" lang="en"/>
              <a:t>this file</a:t>
            </a:r>
            <a:r>
              <a:rPr lang="en"/>
              <a:t> for the entirety of this capstone. Save it in a place where you can easily access it over the upcoming weeks.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edit and save this document in Google Drive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download this document, keep it in a place you can find it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 you put into this document will be used later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recommended that you do not skip any </a:t>
            </a:r>
            <a:r>
              <a:rPr lang="en"/>
              <a:t>capstone</a:t>
            </a:r>
            <a:r>
              <a:rPr lang="en"/>
              <a:t> readings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customize this slide deck to make it your own, but make sure to answer all the questions in the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all the questions in this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complete, download this as a PDF document for submission in the peer review assignment.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know how to download as a PDF? You can find more </a:t>
            </a:r>
            <a:r>
              <a:rPr lang="en"/>
              <a:t>information about downloading this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clicking here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Remove this slide before submitting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2 of 2</a:t>
            </a:r>
            <a:endParaRPr sz="28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Does this visualization align with what we’ve seen so far from the data?</a:t>
            </a:r>
            <a:endParaRPr sz="1600"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1 of 2</a:t>
            </a:r>
            <a:endParaRPr sz="28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2 of 2</a:t>
            </a:r>
            <a:endParaRPr sz="28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1 of 4</a:t>
            </a:r>
            <a:endParaRPr sz="28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can you say about the current state of the business?</a:t>
            </a:r>
            <a:endParaRPr sz="1600"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</a:t>
            </a:r>
            <a:r>
              <a:rPr lang="en" sz="2800"/>
              <a:t> 2 of 4</a:t>
            </a:r>
            <a:endParaRPr sz="28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projections can you make about the future state of the business?</a:t>
            </a:r>
            <a:endParaRPr sz="1600"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</a:t>
            </a:r>
            <a:r>
              <a:rPr lang="en" sz="2800"/>
              <a:t>Final Insights</a:t>
            </a:r>
            <a:r>
              <a:rPr lang="en" sz="2800"/>
              <a:t> 3 of 4</a:t>
            </a:r>
            <a:endParaRPr sz="2800"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would you recommend to Inu + Neko?</a:t>
            </a:r>
            <a:endParaRPr sz="1600"/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</a:t>
            </a:r>
            <a:r>
              <a:rPr lang="en" sz="2800"/>
              <a:t>Final Insights</a:t>
            </a:r>
            <a:r>
              <a:rPr lang="en" sz="2800"/>
              <a:t> 4 of 4</a:t>
            </a:r>
            <a:endParaRPr sz="28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more work could be done to expand on your analysis?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rgbClr val="0A004A"/>
                </a:solidFill>
              </a:rPr>
              <a:t>(You won’t need to do this but state what would be good next steps for a follow-up analysis.)</a:t>
            </a:r>
            <a:endParaRPr i="1" sz="1700"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Inu + Neko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a few images that can be used throughout your deck that are part of the Inu + Neko image library.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" y="2071901"/>
            <a:ext cx="1931648" cy="13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87" y="2071897"/>
            <a:ext cx="1931648" cy="1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099" y="2052563"/>
            <a:ext cx="1986760" cy="132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623" y="2053543"/>
            <a:ext cx="1986749" cy="132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77" y="3587625"/>
            <a:ext cx="1931648" cy="128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244" y="3587621"/>
            <a:ext cx="1931648" cy="12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1210" y="3517354"/>
            <a:ext cx="1931648" cy="142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14177" y="3535263"/>
            <a:ext cx="1931648" cy="139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744575"/>
            <a:ext cx="8520600" cy="20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2 Capstone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OSEMN Process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75"/>
            <a:ext cx="1687725" cy="1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1 of 4</a:t>
            </a:r>
            <a:endParaRPr sz="28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 at least two example questions you would want to answer as an analyst that relates to Inu + Neko’s business problem.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Remember a good question includes a focus on something that is actionable and follows the SMART goal principles (specific, measurable, attainable, relevant, &amp; timely).</a:t>
            </a:r>
            <a:endParaRPr i="1" sz="11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395175"/>
            <a:ext cx="8520600" cy="25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2 of 4</a:t>
            </a:r>
            <a:endParaRPr sz="28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information do you think would be particularly important to your analysis for Inu + Neko?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3 of 4</a:t>
            </a:r>
            <a:endParaRPr sz="28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would you go about gathering this information?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4 of 4</a:t>
            </a:r>
            <a:endParaRPr sz="28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are some potential issues or roadblocks can you see in trying to get this information to address Inu + Neko’s business problem?</a:t>
            </a:r>
            <a:endParaRPr sz="1600"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Data Visualization</a:t>
            </a:r>
            <a:endParaRPr sz="2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Using Tableau, create the </a:t>
            </a:r>
            <a:r>
              <a:rPr i="1" lang="en" sz="1600"/>
              <a:t>requested visualization</a:t>
            </a:r>
            <a:r>
              <a:rPr lang="en" sz="1600"/>
              <a:t> </a:t>
            </a:r>
            <a:r>
              <a:rPr i="1" lang="en" sz="1600"/>
              <a:t>(Placeholder)</a:t>
            </a:r>
            <a:endParaRPr i="1" sz="1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00" y="2001525"/>
            <a:ext cx="3856176" cy="2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1 of 2</a:t>
            </a:r>
            <a:endParaRPr sz="28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does this visualization show about the data?</a:t>
            </a:r>
            <a:endParaRPr sz="1600"/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