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74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6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Lam" userId="b03a39e68183e059" providerId="LiveId" clId="{9CA8014A-03C8-4E04-8D1D-0C9C505AADC7}"/>
    <pc:docChg chg="undo custSel addSld modSld">
      <pc:chgData name="Dennis Lam" userId="b03a39e68183e059" providerId="LiveId" clId="{9CA8014A-03C8-4E04-8D1D-0C9C505AADC7}" dt="2021-11-18T03:48:00.360" v="831" actId="2890"/>
      <pc:docMkLst>
        <pc:docMk/>
      </pc:docMkLst>
      <pc:sldChg chg="modSp mod">
        <pc:chgData name="Dennis Lam" userId="b03a39e68183e059" providerId="LiveId" clId="{9CA8014A-03C8-4E04-8D1D-0C9C505AADC7}" dt="2021-11-18T01:11:48.084" v="269" actId="20577"/>
        <pc:sldMkLst>
          <pc:docMk/>
          <pc:sldMk cId="0" sldId="259"/>
        </pc:sldMkLst>
        <pc:spChg chg="mod">
          <ac:chgData name="Dennis Lam" userId="b03a39e68183e059" providerId="LiveId" clId="{9CA8014A-03C8-4E04-8D1D-0C9C505AADC7}" dt="2021-11-18T01:11:48.084" v="269" actId="20577"/>
          <ac:spMkLst>
            <pc:docMk/>
            <pc:sldMk cId="0" sldId="259"/>
            <ac:spMk id="85" creationId="{00000000-0000-0000-0000-000000000000}"/>
          </ac:spMkLst>
        </pc:spChg>
      </pc:sldChg>
      <pc:sldChg chg="modSp mod">
        <pc:chgData name="Dennis Lam" userId="b03a39e68183e059" providerId="LiveId" clId="{9CA8014A-03C8-4E04-8D1D-0C9C505AADC7}" dt="2021-11-18T03:41:21.773" v="386" actId="20577"/>
        <pc:sldMkLst>
          <pc:docMk/>
          <pc:sldMk cId="0" sldId="260"/>
        </pc:sldMkLst>
        <pc:spChg chg="mod">
          <ac:chgData name="Dennis Lam" userId="b03a39e68183e059" providerId="LiveId" clId="{9CA8014A-03C8-4E04-8D1D-0C9C505AADC7}" dt="2021-11-18T03:41:21.773" v="386" actId="20577"/>
          <ac:spMkLst>
            <pc:docMk/>
            <pc:sldMk cId="0" sldId="260"/>
            <ac:spMk id="92" creationId="{00000000-0000-0000-0000-000000000000}"/>
          </ac:spMkLst>
        </pc:spChg>
      </pc:sldChg>
      <pc:sldChg chg="modSp mod">
        <pc:chgData name="Dennis Lam" userId="b03a39e68183e059" providerId="LiveId" clId="{9CA8014A-03C8-4E04-8D1D-0C9C505AADC7}" dt="2021-11-18T03:47:42.404" v="828" actId="20577"/>
        <pc:sldMkLst>
          <pc:docMk/>
          <pc:sldMk cId="0" sldId="261"/>
        </pc:sldMkLst>
        <pc:spChg chg="mod">
          <ac:chgData name="Dennis Lam" userId="b03a39e68183e059" providerId="LiveId" clId="{9CA8014A-03C8-4E04-8D1D-0C9C505AADC7}" dt="2021-11-18T03:47:42.404" v="828" actId="20577"/>
          <ac:spMkLst>
            <pc:docMk/>
            <pc:sldMk cId="0" sldId="261"/>
            <ac:spMk id="99" creationId="{00000000-0000-0000-0000-000000000000}"/>
          </ac:spMkLst>
        </pc:spChg>
      </pc:sldChg>
      <pc:sldChg chg="modSp mod">
        <pc:chgData name="Dennis Lam" userId="b03a39e68183e059" providerId="LiveId" clId="{9CA8014A-03C8-4E04-8D1D-0C9C505AADC7}" dt="2021-11-18T03:46:51.706" v="826" actId="5793"/>
        <pc:sldMkLst>
          <pc:docMk/>
          <pc:sldMk cId="0" sldId="262"/>
        </pc:sldMkLst>
        <pc:spChg chg="mod">
          <ac:chgData name="Dennis Lam" userId="b03a39e68183e059" providerId="LiveId" clId="{9CA8014A-03C8-4E04-8D1D-0C9C505AADC7}" dt="2021-11-18T03:46:51.706" v="826" actId="5793"/>
          <ac:spMkLst>
            <pc:docMk/>
            <pc:sldMk cId="0" sldId="262"/>
            <ac:spMk id="106" creationId="{00000000-0000-0000-0000-000000000000}"/>
          </ac:spMkLst>
        </pc:spChg>
      </pc:sldChg>
      <pc:sldChg chg="add">
        <pc:chgData name="Dennis Lam" userId="b03a39e68183e059" providerId="LiveId" clId="{9CA8014A-03C8-4E04-8D1D-0C9C505AADC7}" dt="2021-11-18T03:47:55.516" v="829" actId="2890"/>
        <pc:sldMkLst>
          <pc:docMk/>
          <pc:sldMk cId="3878331478" sldId="272"/>
        </pc:sldMkLst>
      </pc:sldChg>
      <pc:sldChg chg="add">
        <pc:chgData name="Dennis Lam" userId="b03a39e68183e059" providerId="LiveId" clId="{9CA8014A-03C8-4E04-8D1D-0C9C505AADC7}" dt="2021-11-18T03:47:58.279" v="830" actId="2890"/>
        <pc:sldMkLst>
          <pc:docMk/>
          <pc:sldMk cId="3499915561" sldId="273"/>
        </pc:sldMkLst>
      </pc:sldChg>
      <pc:sldChg chg="add">
        <pc:chgData name="Dennis Lam" userId="b03a39e68183e059" providerId="LiveId" clId="{9CA8014A-03C8-4E04-8D1D-0C9C505AADC7}" dt="2021-11-18T03:48:00.360" v="831" actId="2890"/>
        <pc:sldMkLst>
          <pc:docMk/>
          <pc:sldMk cId="2253881611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f2417238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f2417238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24172381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24172381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838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24172381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24172381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179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6bbe62a9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6bbe62a9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202640c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202640c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6bbe62a9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6bbe62a9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202640c5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202640c5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202640c5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202640c5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202640c5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202640c5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202640c5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202640c5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202640c5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202640c5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202640c57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202640c57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24172381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24172381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1f028e86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1f028e86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6bbe62a9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6bbe62a9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6bbe62a9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6bbe62a9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24172381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24172381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24172381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24172381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60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626725"/>
            <a:ext cx="9144000" cy="1399200"/>
          </a:xfrm>
          <a:prstGeom prst="rect">
            <a:avLst/>
          </a:prstGeom>
          <a:solidFill>
            <a:srgbClr val="90D4D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tl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9144000" cy="986100"/>
          </a:xfrm>
          <a:prstGeom prst="rect">
            <a:avLst/>
          </a:prstGeom>
          <a:solidFill>
            <a:srgbClr val="90D4D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Font typeface="DM Sans"/>
              <a:buNone/>
              <a:defRPr sz="3200">
                <a:solidFill>
                  <a:srgbClr val="0A0049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docs/answer/49114?hl=en&amp;co=GENIE.Platform%3DDesktop#zippy=%2Cdownload-a-copy-of-a-fil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Reminders...	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You’ll use </a:t>
            </a:r>
            <a:r>
              <a:rPr lang="en" b="1"/>
              <a:t>this file</a:t>
            </a:r>
            <a:r>
              <a:rPr lang="en"/>
              <a:t> for the entirety of this capstone. Save it in a place where you can easily access it over the upcoming weeks.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edit and save this document in Google Drive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download this document, keep it in a place you can find it later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content you put into this document will be used later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recommended that you do not skip any capstone readings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Feel free to customize this slide deck to make it your own, but make sure to answer all the questions in the prompts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Answer all the questions in this document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complete, download this as a PDF document for submission in the peer review assignment.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know how to download as a PDF? You can find more information about downloading this by </a:t>
            </a:r>
            <a:r>
              <a:rPr lang="en" u="sng">
                <a:solidFill>
                  <a:schemeClr val="hlink"/>
                </a:solidFill>
                <a:hlinkClick r:id="rId3"/>
              </a:rPr>
              <a:t>clicking here</a:t>
            </a:r>
            <a:r>
              <a:rPr lang="en"/>
              <a:t>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Remove this slide before submitting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Data Visualization</a:t>
            </a:r>
            <a:endParaRPr sz="2800"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Using Tableau, create the </a:t>
            </a:r>
            <a:r>
              <a:rPr lang="en" sz="1600" i="1"/>
              <a:t>requested visualization</a:t>
            </a:r>
            <a:r>
              <a:rPr lang="en" sz="1600"/>
              <a:t> </a:t>
            </a:r>
            <a:r>
              <a:rPr lang="en" sz="1600" i="1"/>
              <a:t>(Placeholder)</a:t>
            </a:r>
            <a:endParaRPr sz="1600" i="1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900" y="2001525"/>
            <a:ext cx="3856176" cy="2892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991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Data Visualization</a:t>
            </a:r>
            <a:endParaRPr sz="2800"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Using Tableau, create the </a:t>
            </a:r>
            <a:r>
              <a:rPr lang="en" sz="1600" i="1"/>
              <a:t>requested visualization</a:t>
            </a:r>
            <a:r>
              <a:rPr lang="en" sz="1600"/>
              <a:t> </a:t>
            </a:r>
            <a:r>
              <a:rPr lang="en" sz="1600" i="1"/>
              <a:t>(Placeholder)</a:t>
            </a:r>
            <a:endParaRPr sz="1600" i="1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900" y="2001525"/>
            <a:ext cx="3856176" cy="2892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3881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Visualization Interpretation 1 of 2</a:t>
            </a:r>
            <a:endParaRPr sz="2800"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does this visualization show about the data?</a:t>
            </a:r>
            <a:endParaRPr sz="1600"/>
          </a:p>
        </p:txBody>
      </p:sp>
      <p:sp>
        <p:nvSpPr>
          <p:cNvPr id="120" name="Google Shape;120;p21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Enter your answer here:</a:t>
            </a:r>
            <a:endParaRPr sz="12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Visualization Interpretation 2 of 2</a:t>
            </a:r>
            <a:endParaRPr sz="2800"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Does this visualization align with what we’ve seen so far from the data?</a:t>
            </a:r>
            <a:endParaRPr sz="1600"/>
          </a:p>
        </p:txBody>
      </p:sp>
      <p:sp>
        <p:nvSpPr>
          <p:cNvPr id="127" name="Google Shape;127;p22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Enter your answer here:</a:t>
            </a:r>
            <a:endParaRPr sz="12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Recommendations Based on Model Results 1 of 2</a:t>
            </a:r>
            <a:endParaRPr sz="2800"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recommendations would you give Inu + Neko based on the model results?</a:t>
            </a:r>
            <a:endParaRPr sz="1600"/>
          </a:p>
        </p:txBody>
      </p:sp>
      <p:sp>
        <p:nvSpPr>
          <p:cNvPr id="134" name="Google Shape;134;p23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Enter your answer here:</a:t>
            </a:r>
            <a:endParaRPr sz="12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Recommendations Based on Model Results 2 of 2</a:t>
            </a:r>
            <a:endParaRPr sz="2800"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recommendations would you give Inu + Neko based on the model results?</a:t>
            </a:r>
            <a:endParaRPr sz="1600"/>
          </a:p>
        </p:txBody>
      </p:sp>
      <p:sp>
        <p:nvSpPr>
          <p:cNvPr id="141" name="Google Shape;141;p24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Enter your answer here:</a:t>
            </a:r>
            <a:endParaRPr sz="12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Final Insights 1 of 4</a:t>
            </a:r>
            <a:endParaRPr sz="2800"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can you say about the current state of the business?</a:t>
            </a:r>
            <a:endParaRPr sz="1600"/>
          </a:p>
        </p:txBody>
      </p:sp>
      <p:sp>
        <p:nvSpPr>
          <p:cNvPr id="148" name="Google Shape;148;p25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Enter your answer here:</a:t>
            </a:r>
            <a:endParaRPr sz="12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Final Insights 2 of 4</a:t>
            </a:r>
            <a:endParaRPr sz="2800"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projections can you make about the future state of the business?</a:t>
            </a:r>
            <a:endParaRPr sz="1600"/>
          </a:p>
        </p:txBody>
      </p:sp>
      <p:sp>
        <p:nvSpPr>
          <p:cNvPr id="155" name="Google Shape;155;p26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Enter your answer here:</a:t>
            </a:r>
            <a:endParaRPr sz="12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Final Insights 3 of 4</a:t>
            </a:r>
            <a:endParaRPr sz="2800"/>
          </a:p>
        </p:txBody>
      </p:sp>
      <p:sp>
        <p:nvSpPr>
          <p:cNvPr id="161" name="Google Shape;16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would you recommend to Inu + Neko?</a:t>
            </a:r>
            <a:endParaRPr sz="1600"/>
          </a:p>
        </p:txBody>
      </p:sp>
      <p:sp>
        <p:nvSpPr>
          <p:cNvPr id="162" name="Google Shape;162;p27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Enter your answer here:</a:t>
            </a:r>
            <a:endParaRPr sz="12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Final Insights 4 of 4</a:t>
            </a:r>
            <a:endParaRPr sz="2800"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What more work could be done to expand on your analysis?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i="1">
                <a:solidFill>
                  <a:srgbClr val="0A004A"/>
                </a:solidFill>
              </a:rPr>
              <a:t>(You won’t need to do this but state what would be good next steps for a follow-up analysis.)</a:t>
            </a:r>
            <a:endParaRPr sz="1700" i="1"/>
          </a:p>
        </p:txBody>
      </p:sp>
      <p:sp>
        <p:nvSpPr>
          <p:cNvPr id="169" name="Google Shape;169;p28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Enter your answer here:</a:t>
            </a:r>
            <a:endParaRPr sz="12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from Inu + Neko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Here are a few images that can be used throughout your deck that are part of the Inu + Neko image library.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75" y="2071901"/>
            <a:ext cx="1931648" cy="13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687" y="2071897"/>
            <a:ext cx="1931648" cy="1287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6099" y="2052563"/>
            <a:ext cx="1986760" cy="1326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6623" y="2053543"/>
            <a:ext cx="1986749" cy="1324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5277" y="3587625"/>
            <a:ext cx="1931648" cy="1287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28244" y="3587621"/>
            <a:ext cx="1931648" cy="128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21210" y="3517354"/>
            <a:ext cx="1931648" cy="1427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14177" y="3535263"/>
            <a:ext cx="1931648" cy="1392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2 Capstone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OSEMN Process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7775"/>
            <a:ext cx="1687725" cy="16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Your Approach 1 of 4</a:t>
            </a:r>
            <a:endParaRPr sz="2800"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Give at least two example questions you would want to answer as an analyst that relates to Inu + Neko’s business problem.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i="1">
                <a:solidFill>
                  <a:schemeClr val="dk1"/>
                </a:solidFill>
              </a:rPr>
              <a:t>Remember a good question includes a focus on something that is actionable and follows the SMART goal principles (specific, measurable, attainable, relevant, &amp; timely).</a:t>
            </a:r>
            <a:endParaRPr sz="1100" i="1">
              <a:solidFill>
                <a:schemeClr val="dk1"/>
              </a:solidFill>
              <a:highlight>
                <a:srgbClr val="FF00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85" name="Google Shape;85;p16"/>
          <p:cNvSpPr txBox="1"/>
          <p:nvPr/>
        </p:nvSpPr>
        <p:spPr>
          <a:xfrm>
            <a:off x="311700" y="2395175"/>
            <a:ext cx="8520600" cy="252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What are purchases trend by month and days?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What are purchases made by title and categories?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What are the purchases quantities by ages?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What are total sales monthly and by categories?</a:t>
            </a:r>
            <a:endParaRPr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Approach 2 of 4</a:t>
            </a:r>
            <a:endParaRPr sz="2800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information do you think would be particularly important to your analysis for Inu + Neko?</a:t>
            </a:r>
            <a:endParaRPr sz="1600"/>
          </a:p>
        </p:txBody>
      </p:sp>
      <p:sp>
        <p:nvSpPr>
          <p:cNvPr id="92" name="Google Shape;92;p17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Dates (</a:t>
            </a:r>
            <a:r>
              <a:rPr lang="en-MY" sz="2400" dirty="0" err="1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trans_month</a:t>
            </a: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 and </a:t>
            </a:r>
            <a:r>
              <a:rPr lang="en-MY" sz="2400" dirty="0" err="1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trans_day</a:t>
            </a: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 err="1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Cust_age</a:t>
            </a:r>
            <a:endParaRPr lang="en-MY"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 err="1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Trans_quantity</a:t>
            </a:r>
            <a:endParaRPr lang="en-MY"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 err="1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Prod_title</a:t>
            </a: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 and </a:t>
            </a:r>
            <a:r>
              <a:rPr lang="en-MY" sz="2400" dirty="0" err="1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Prod_category</a:t>
            </a:r>
            <a:endParaRPr lang="en-MY"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 err="1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Total_sales</a:t>
            </a:r>
            <a:endParaRPr lang="en-MY"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MY"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Approach 3 of 4</a:t>
            </a:r>
            <a:endParaRPr sz="2800"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How would you go about gathering this information?</a:t>
            </a:r>
            <a:endParaRPr sz="1600"/>
          </a:p>
        </p:txBody>
      </p:sp>
      <p:sp>
        <p:nvSpPr>
          <p:cNvPr id="99" name="Google Shape;99;p18"/>
          <p:cNvSpPr txBox="1"/>
          <p:nvPr/>
        </p:nvSpPr>
        <p:spPr>
          <a:xfrm>
            <a:off x="295934" y="2149975"/>
            <a:ext cx="8520600" cy="277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Look for first hand sources from Inu + Neko past purchases for last few years (2017-2020)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Liaise with other similar parties that have second hand sources for these data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Source from website or buy data if there is a possibility</a:t>
            </a:r>
            <a:endParaRPr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Approach 4 of 4</a:t>
            </a:r>
            <a:endParaRPr sz="2800"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are some potential issues or roadblocks can you see in trying to get this information to address Inu + Neko’s business problem?</a:t>
            </a:r>
            <a:endParaRPr sz="1600"/>
          </a:p>
        </p:txBody>
      </p:sp>
      <p:sp>
        <p:nvSpPr>
          <p:cNvPr id="106" name="Google Shape;106;p19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Legal and privacy issues of customer data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Data may be incomplete or missing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Potential of biases in data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Data entry mistakes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Data trustworthiness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Data Visualization</a:t>
            </a:r>
            <a:endParaRPr sz="2800"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Using Tableau, create the </a:t>
            </a:r>
            <a:r>
              <a:rPr lang="en" sz="1600" i="1"/>
              <a:t>requested visualization</a:t>
            </a:r>
            <a:r>
              <a:rPr lang="en" sz="1600"/>
              <a:t> </a:t>
            </a:r>
            <a:r>
              <a:rPr lang="en" sz="1600" i="1"/>
              <a:t>(Placeholder)</a:t>
            </a:r>
            <a:endParaRPr sz="1600" i="1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900" y="2001525"/>
            <a:ext cx="3856176" cy="28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Data Visualization</a:t>
            </a:r>
            <a:endParaRPr sz="2800"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Using Tableau, create the </a:t>
            </a:r>
            <a:r>
              <a:rPr lang="en" sz="1600" i="1"/>
              <a:t>requested visualization</a:t>
            </a:r>
            <a:r>
              <a:rPr lang="en" sz="1600"/>
              <a:t> </a:t>
            </a:r>
            <a:r>
              <a:rPr lang="en" sz="1600" i="1"/>
              <a:t>(Placeholder)</a:t>
            </a:r>
            <a:endParaRPr sz="1600" i="1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900" y="2001525"/>
            <a:ext cx="3856176" cy="2892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83314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698</Words>
  <Application>Microsoft Office PowerPoint</Application>
  <PresentationFormat>On-screen Show (16:9)</PresentationFormat>
  <Paragraphs>75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DM Sans</vt:lpstr>
      <vt:lpstr>Simple Light</vt:lpstr>
      <vt:lpstr>Reminders... </vt:lpstr>
      <vt:lpstr>Images from Inu + Neko</vt:lpstr>
      <vt:lpstr>Course 2 Capstone</vt:lpstr>
      <vt:lpstr>Your Approach 1 of 4</vt:lpstr>
      <vt:lpstr>Your Approach 2 of 4</vt:lpstr>
      <vt:lpstr>Your Approach 3 of 4</vt:lpstr>
      <vt:lpstr>Your Approach 4 of 4</vt:lpstr>
      <vt:lpstr>Your Data Visualization</vt:lpstr>
      <vt:lpstr>Your Data Visualization</vt:lpstr>
      <vt:lpstr>Your Data Visualization</vt:lpstr>
      <vt:lpstr>Your Data Visualization</vt:lpstr>
      <vt:lpstr>Your Visualization Interpretation 1 of 2</vt:lpstr>
      <vt:lpstr>Your Visualization Interpretation 2 of 2</vt:lpstr>
      <vt:lpstr>Recommendations Based on Model Results 1 of 2</vt:lpstr>
      <vt:lpstr>Recommendations Based on Model Results 2 of 2</vt:lpstr>
      <vt:lpstr>Your Final Insights 1 of 4</vt:lpstr>
      <vt:lpstr>Your Final Insights 2 of 4</vt:lpstr>
      <vt:lpstr>Your Final Insights 3 of 4</vt:lpstr>
      <vt:lpstr>Your Final Insights 4 of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Reminders... </dc:title>
  <cp:lastModifiedBy>Dennis Lam</cp:lastModifiedBy>
  <cp:revision>1</cp:revision>
  <dcterms:modified xsi:type="dcterms:W3CDTF">2021-11-18T03:48:02Z</dcterms:modified>
</cp:coreProperties>
</file>