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7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am" userId="b03a39e68183e059" providerId="LiveId" clId="{9CA8014A-03C8-4E04-8D1D-0C9C505AADC7}"/>
    <pc:docChg chg="undo redo custSel addSld delSld modSld">
      <pc:chgData name="Dennis Lam" userId="b03a39e68183e059" providerId="LiveId" clId="{9CA8014A-03C8-4E04-8D1D-0C9C505AADC7}" dt="2021-11-18T09:41:12.324" v="2723" actId="729"/>
      <pc:docMkLst>
        <pc:docMk/>
      </pc:docMkLst>
      <pc:sldChg chg="modSp del mod">
        <pc:chgData name="Dennis Lam" userId="b03a39e68183e059" providerId="LiveId" clId="{9CA8014A-03C8-4E04-8D1D-0C9C505AADC7}" dt="2021-11-18T09:41:05.220" v="2722" actId="2696"/>
        <pc:sldMkLst>
          <pc:docMk/>
          <pc:sldMk cId="0" sldId="256"/>
        </pc:sldMkLst>
        <pc:spChg chg="mod">
          <ac:chgData name="Dennis Lam" userId="b03a39e68183e059" providerId="LiveId" clId="{9CA8014A-03C8-4E04-8D1D-0C9C505AADC7}" dt="2021-11-18T06:36:22.390" v="833" actId="27636"/>
          <ac:spMkLst>
            <pc:docMk/>
            <pc:sldMk cId="0" sldId="256"/>
            <ac:spMk id="57" creationId="{00000000-0000-0000-0000-000000000000}"/>
          </ac:spMkLst>
        </pc:spChg>
      </pc:sldChg>
      <pc:sldChg chg="mod modShow">
        <pc:chgData name="Dennis Lam" userId="b03a39e68183e059" providerId="LiveId" clId="{9CA8014A-03C8-4E04-8D1D-0C9C505AADC7}" dt="2021-11-18T09:41:12.324" v="2723" actId="729"/>
        <pc:sldMkLst>
          <pc:docMk/>
          <pc:sldMk cId="0" sldId="257"/>
        </pc:sldMkLst>
      </pc:sldChg>
      <pc:sldChg chg="modSp mod">
        <pc:chgData name="Dennis Lam" userId="b03a39e68183e059" providerId="LiveId" clId="{9CA8014A-03C8-4E04-8D1D-0C9C505AADC7}" dt="2021-11-18T01:11:48.084" v="269" actId="20577"/>
        <pc:sldMkLst>
          <pc:docMk/>
          <pc:sldMk cId="0" sldId="259"/>
        </pc:sldMkLst>
        <pc:spChg chg="mod">
          <ac:chgData name="Dennis Lam" userId="b03a39e68183e059" providerId="LiveId" clId="{9CA8014A-03C8-4E04-8D1D-0C9C505AADC7}" dt="2021-11-18T01:11:48.084" v="269" actId="20577"/>
          <ac:spMkLst>
            <pc:docMk/>
            <pc:sldMk cId="0" sldId="259"/>
            <ac:spMk id="85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3:41:21.773" v="386" actId="20577"/>
        <pc:sldMkLst>
          <pc:docMk/>
          <pc:sldMk cId="0" sldId="260"/>
        </pc:sldMkLst>
        <pc:spChg chg="mod">
          <ac:chgData name="Dennis Lam" userId="b03a39e68183e059" providerId="LiveId" clId="{9CA8014A-03C8-4E04-8D1D-0C9C505AADC7}" dt="2021-11-18T03:41:21.773" v="386" actId="20577"/>
          <ac:spMkLst>
            <pc:docMk/>
            <pc:sldMk cId="0" sldId="260"/>
            <ac:spMk id="92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3:47:42.404" v="828" actId="20577"/>
        <pc:sldMkLst>
          <pc:docMk/>
          <pc:sldMk cId="0" sldId="261"/>
        </pc:sldMkLst>
        <pc:spChg chg="mod">
          <ac:chgData name="Dennis Lam" userId="b03a39e68183e059" providerId="LiveId" clId="{9CA8014A-03C8-4E04-8D1D-0C9C505AADC7}" dt="2021-11-18T03:47:42.404" v="828" actId="20577"/>
          <ac:spMkLst>
            <pc:docMk/>
            <pc:sldMk cId="0" sldId="261"/>
            <ac:spMk id="99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3:46:51.706" v="826" actId="5793"/>
        <pc:sldMkLst>
          <pc:docMk/>
          <pc:sldMk cId="0" sldId="262"/>
        </pc:sldMkLst>
        <pc:spChg chg="mod">
          <ac:chgData name="Dennis Lam" userId="b03a39e68183e059" providerId="LiveId" clId="{9CA8014A-03C8-4E04-8D1D-0C9C505AADC7}" dt="2021-11-18T03:46:51.706" v="826" actId="5793"/>
          <ac:spMkLst>
            <pc:docMk/>
            <pc:sldMk cId="0" sldId="262"/>
            <ac:spMk id="106" creationId="{00000000-0000-0000-0000-000000000000}"/>
          </ac:spMkLst>
        </pc:spChg>
      </pc:sldChg>
      <pc:sldChg chg="modSp mod modNotes">
        <pc:chgData name="Dennis Lam" userId="b03a39e68183e059" providerId="LiveId" clId="{9CA8014A-03C8-4E04-8D1D-0C9C505AADC7}" dt="2021-11-18T06:38:15.570" v="871" actId="20577"/>
        <pc:sldMkLst>
          <pc:docMk/>
          <pc:sldMk cId="0" sldId="263"/>
        </pc:sldMkLst>
        <pc:spChg chg="mod">
          <ac:chgData name="Dennis Lam" userId="b03a39e68183e059" providerId="LiveId" clId="{9CA8014A-03C8-4E04-8D1D-0C9C505AADC7}" dt="2021-11-18T06:38:15.570" v="871" actId="20577"/>
          <ac:spMkLst>
            <pc:docMk/>
            <pc:sldMk cId="0" sldId="263"/>
            <ac:spMk id="111" creationId="{00000000-0000-0000-0000-000000000000}"/>
          </ac:spMkLst>
        </pc:spChg>
        <pc:spChg chg="mod">
          <ac:chgData name="Dennis Lam" userId="b03a39e68183e059" providerId="LiveId" clId="{9CA8014A-03C8-4E04-8D1D-0C9C505AADC7}" dt="2021-11-18T06:37:44.987" v="868" actId="20577"/>
          <ac:spMkLst>
            <pc:docMk/>
            <pc:sldMk cId="0" sldId="263"/>
            <ac:spMk id="112" creationId="{00000000-0000-0000-0000-000000000000}"/>
          </ac:spMkLst>
        </pc:spChg>
        <pc:picChg chg="mod">
          <ac:chgData name="Dennis Lam" userId="b03a39e68183e059" providerId="LiveId" clId="{9CA8014A-03C8-4E04-8D1D-0C9C505AADC7}" dt="2021-11-18T06:36:35.095" v="836" actId="14100"/>
          <ac:picMkLst>
            <pc:docMk/>
            <pc:sldMk cId="0" sldId="263"/>
            <ac:picMk id="113" creationId="{00000000-0000-0000-0000-000000000000}"/>
          </ac:picMkLst>
        </pc:picChg>
      </pc:sldChg>
      <pc:sldChg chg="modSp mod">
        <pc:chgData name="Dennis Lam" userId="b03a39e68183e059" providerId="LiveId" clId="{9CA8014A-03C8-4E04-8D1D-0C9C505AADC7}" dt="2021-11-18T08:12:57.366" v="1533" actId="12"/>
        <pc:sldMkLst>
          <pc:docMk/>
          <pc:sldMk cId="0" sldId="264"/>
        </pc:sldMkLst>
        <pc:spChg chg="mod">
          <ac:chgData name="Dennis Lam" userId="b03a39e68183e059" providerId="LiveId" clId="{9CA8014A-03C8-4E04-8D1D-0C9C505AADC7}" dt="2021-11-18T08:12:57.366" v="1533" actId="12"/>
          <ac:spMkLst>
            <pc:docMk/>
            <pc:sldMk cId="0" sldId="264"/>
            <ac:spMk id="120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28.435" v="2625" actId="20577"/>
        <pc:sldMkLst>
          <pc:docMk/>
          <pc:sldMk cId="0" sldId="265"/>
        </pc:sldMkLst>
        <pc:spChg chg="mod">
          <ac:chgData name="Dennis Lam" userId="b03a39e68183e059" providerId="LiveId" clId="{9CA8014A-03C8-4E04-8D1D-0C9C505AADC7}" dt="2021-11-18T08:26:28.435" v="2625" actId="20577"/>
          <ac:spMkLst>
            <pc:docMk/>
            <pc:sldMk cId="0" sldId="265"/>
            <ac:spMk id="127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19.652" v="2624" actId="20577"/>
        <pc:sldMkLst>
          <pc:docMk/>
          <pc:sldMk cId="0" sldId="266"/>
        </pc:sldMkLst>
        <pc:spChg chg="mod">
          <ac:chgData name="Dennis Lam" userId="b03a39e68183e059" providerId="LiveId" clId="{9CA8014A-03C8-4E04-8D1D-0C9C505AADC7}" dt="2021-11-18T08:26:19.652" v="2624" actId="20577"/>
          <ac:spMkLst>
            <pc:docMk/>
            <pc:sldMk cId="0" sldId="266"/>
            <ac:spMk id="134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15.932" v="2623" actId="20577"/>
        <pc:sldMkLst>
          <pc:docMk/>
          <pc:sldMk cId="0" sldId="267"/>
        </pc:sldMkLst>
        <pc:spChg chg="mod">
          <ac:chgData name="Dennis Lam" userId="b03a39e68183e059" providerId="LiveId" clId="{9CA8014A-03C8-4E04-8D1D-0C9C505AADC7}" dt="2021-11-18T08:26:15.932" v="2623" actId="20577"/>
          <ac:spMkLst>
            <pc:docMk/>
            <pc:sldMk cId="0" sldId="267"/>
            <ac:spMk id="141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12.463" v="2622" actId="20577"/>
        <pc:sldMkLst>
          <pc:docMk/>
          <pc:sldMk cId="0" sldId="268"/>
        </pc:sldMkLst>
        <pc:spChg chg="mod">
          <ac:chgData name="Dennis Lam" userId="b03a39e68183e059" providerId="LiveId" clId="{9CA8014A-03C8-4E04-8D1D-0C9C505AADC7}" dt="2021-11-18T08:26:12.463" v="2622" actId="20577"/>
          <ac:spMkLst>
            <pc:docMk/>
            <pc:sldMk cId="0" sldId="268"/>
            <ac:spMk id="148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37.109" v="2626" actId="20577"/>
        <pc:sldMkLst>
          <pc:docMk/>
          <pc:sldMk cId="0" sldId="269"/>
        </pc:sldMkLst>
        <pc:spChg chg="mod">
          <ac:chgData name="Dennis Lam" userId="b03a39e68183e059" providerId="LiveId" clId="{9CA8014A-03C8-4E04-8D1D-0C9C505AADC7}" dt="2021-11-18T08:26:37.109" v="2626" actId="20577"/>
          <ac:spMkLst>
            <pc:docMk/>
            <pc:sldMk cId="0" sldId="269"/>
            <ac:spMk id="155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6:07.915" v="2621" actId="20577"/>
        <pc:sldMkLst>
          <pc:docMk/>
          <pc:sldMk cId="0" sldId="270"/>
        </pc:sldMkLst>
        <pc:spChg chg="mod">
          <ac:chgData name="Dennis Lam" userId="b03a39e68183e059" providerId="LiveId" clId="{9CA8014A-03C8-4E04-8D1D-0C9C505AADC7}" dt="2021-11-18T08:26:07.915" v="2621" actId="20577"/>
          <ac:spMkLst>
            <pc:docMk/>
            <pc:sldMk cId="0" sldId="270"/>
            <ac:spMk id="162" creationId="{00000000-0000-0000-0000-000000000000}"/>
          </ac:spMkLst>
        </pc:spChg>
      </pc:sldChg>
      <pc:sldChg chg="modSp mod">
        <pc:chgData name="Dennis Lam" userId="b03a39e68183e059" providerId="LiveId" clId="{9CA8014A-03C8-4E04-8D1D-0C9C505AADC7}" dt="2021-11-18T08:27:26.872" v="2721" actId="20577"/>
        <pc:sldMkLst>
          <pc:docMk/>
          <pc:sldMk cId="0" sldId="271"/>
        </pc:sldMkLst>
        <pc:spChg chg="mod">
          <ac:chgData name="Dennis Lam" userId="b03a39e68183e059" providerId="LiveId" clId="{9CA8014A-03C8-4E04-8D1D-0C9C505AADC7}" dt="2021-11-18T08:27:26.872" v="2721" actId="20577"/>
          <ac:spMkLst>
            <pc:docMk/>
            <pc:sldMk cId="0" sldId="271"/>
            <ac:spMk id="169" creationId="{00000000-0000-0000-0000-000000000000}"/>
          </ac:spMkLst>
        </pc:spChg>
      </pc:sldChg>
      <pc:sldChg chg="addSp modSp add mod">
        <pc:chgData name="Dennis Lam" userId="b03a39e68183e059" providerId="LiveId" clId="{9CA8014A-03C8-4E04-8D1D-0C9C505AADC7}" dt="2021-11-18T06:50:00.149" v="915" actId="20577"/>
        <pc:sldMkLst>
          <pc:docMk/>
          <pc:sldMk cId="3878331478" sldId="272"/>
        </pc:sldMkLst>
        <pc:spChg chg="mod">
          <ac:chgData name="Dennis Lam" userId="b03a39e68183e059" providerId="LiveId" clId="{9CA8014A-03C8-4E04-8D1D-0C9C505AADC7}" dt="2021-11-18T06:50:00.149" v="915" actId="20577"/>
          <ac:spMkLst>
            <pc:docMk/>
            <pc:sldMk cId="3878331478" sldId="272"/>
            <ac:spMk id="111" creationId="{00000000-0000-0000-0000-000000000000}"/>
          </ac:spMkLst>
        </pc:spChg>
        <pc:spChg chg="mod">
          <ac:chgData name="Dennis Lam" userId="b03a39e68183e059" providerId="LiveId" clId="{9CA8014A-03C8-4E04-8D1D-0C9C505AADC7}" dt="2021-11-18T06:49:26.055" v="912" actId="20577"/>
          <ac:spMkLst>
            <pc:docMk/>
            <pc:sldMk cId="3878331478" sldId="272"/>
            <ac:spMk id="112" creationId="{00000000-0000-0000-0000-000000000000}"/>
          </ac:spMkLst>
        </pc:spChg>
        <pc:picChg chg="add mod">
          <ac:chgData name="Dennis Lam" userId="b03a39e68183e059" providerId="LiveId" clId="{9CA8014A-03C8-4E04-8D1D-0C9C505AADC7}" dt="2021-11-18T06:47:56.273" v="881" actId="14100"/>
          <ac:picMkLst>
            <pc:docMk/>
            <pc:sldMk cId="3878331478" sldId="272"/>
            <ac:picMk id="5" creationId="{7B5F27EC-1A48-478A-BC30-E7D758BCC4CE}"/>
          </ac:picMkLst>
        </pc:picChg>
        <pc:picChg chg="mod">
          <ac:chgData name="Dennis Lam" userId="b03a39e68183e059" providerId="LiveId" clId="{9CA8014A-03C8-4E04-8D1D-0C9C505AADC7}" dt="2021-11-18T06:47:34.194" v="878" actId="14100"/>
          <ac:picMkLst>
            <pc:docMk/>
            <pc:sldMk cId="3878331478" sldId="272"/>
            <ac:picMk id="113" creationId="{00000000-0000-0000-0000-000000000000}"/>
          </ac:picMkLst>
        </pc:picChg>
      </pc:sldChg>
      <pc:sldChg chg="modSp add mod">
        <pc:chgData name="Dennis Lam" userId="b03a39e68183e059" providerId="LiveId" clId="{9CA8014A-03C8-4E04-8D1D-0C9C505AADC7}" dt="2021-11-18T06:53:17.981" v="940" actId="20577"/>
        <pc:sldMkLst>
          <pc:docMk/>
          <pc:sldMk cId="3499915561" sldId="273"/>
        </pc:sldMkLst>
        <pc:spChg chg="mod">
          <ac:chgData name="Dennis Lam" userId="b03a39e68183e059" providerId="LiveId" clId="{9CA8014A-03C8-4E04-8D1D-0C9C505AADC7}" dt="2021-11-18T06:53:04.391" v="922" actId="20577"/>
          <ac:spMkLst>
            <pc:docMk/>
            <pc:sldMk cId="3499915561" sldId="273"/>
            <ac:spMk id="111" creationId="{00000000-0000-0000-0000-000000000000}"/>
          </ac:spMkLst>
        </pc:spChg>
        <pc:spChg chg="mod">
          <ac:chgData name="Dennis Lam" userId="b03a39e68183e059" providerId="LiveId" clId="{9CA8014A-03C8-4E04-8D1D-0C9C505AADC7}" dt="2021-11-18T06:53:17.981" v="940" actId="20577"/>
          <ac:spMkLst>
            <pc:docMk/>
            <pc:sldMk cId="3499915561" sldId="273"/>
            <ac:spMk id="112" creationId="{00000000-0000-0000-0000-000000000000}"/>
          </ac:spMkLst>
        </pc:spChg>
        <pc:picChg chg="mod">
          <ac:chgData name="Dennis Lam" userId="b03a39e68183e059" providerId="LiveId" clId="{9CA8014A-03C8-4E04-8D1D-0C9C505AADC7}" dt="2021-11-18T06:52:30.667" v="918" actId="14100"/>
          <ac:picMkLst>
            <pc:docMk/>
            <pc:sldMk cId="3499915561" sldId="273"/>
            <ac:picMk id="113" creationId="{00000000-0000-0000-0000-000000000000}"/>
          </ac:picMkLst>
        </pc:picChg>
      </pc:sldChg>
      <pc:sldChg chg="modSp add mod">
        <pc:chgData name="Dennis Lam" userId="b03a39e68183e059" providerId="LiveId" clId="{9CA8014A-03C8-4E04-8D1D-0C9C505AADC7}" dt="2021-11-18T07:00:31.008" v="1019" actId="20577"/>
        <pc:sldMkLst>
          <pc:docMk/>
          <pc:sldMk cId="2253881611" sldId="274"/>
        </pc:sldMkLst>
        <pc:spChg chg="mod">
          <ac:chgData name="Dennis Lam" userId="b03a39e68183e059" providerId="LiveId" clId="{9CA8014A-03C8-4E04-8D1D-0C9C505AADC7}" dt="2021-11-18T06:59:47.031" v="949" actId="20577"/>
          <ac:spMkLst>
            <pc:docMk/>
            <pc:sldMk cId="2253881611" sldId="274"/>
            <ac:spMk id="111" creationId="{00000000-0000-0000-0000-000000000000}"/>
          </ac:spMkLst>
        </pc:spChg>
        <pc:spChg chg="mod">
          <ac:chgData name="Dennis Lam" userId="b03a39e68183e059" providerId="LiveId" clId="{9CA8014A-03C8-4E04-8D1D-0C9C505AADC7}" dt="2021-11-18T07:00:31.008" v="1019" actId="20577"/>
          <ac:spMkLst>
            <pc:docMk/>
            <pc:sldMk cId="2253881611" sldId="274"/>
            <ac:spMk id="112" creationId="{00000000-0000-0000-0000-000000000000}"/>
          </ac:spMkLst>
        </pc:spChg>
        <pc:picChg chg="mod">
          <ac:chgData name="Dennis Lam" userId="b03a39e68183e059" providerId="LiveId" clId="{9CA8014A-03C8-4E04-8D1D-0C9C505AADC7}" dt="2021-11-18T06:59:20.290" v="946" actId="14100"/>
          <ac:picMkLst>
            <pc:docMk/>
            <pc:sldMk cId="2253881611" sldId="274"/>
            <ac:picMk id="11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202640c57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202640c57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179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bbe62a9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bbe62a9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202640c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202640c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bbe62a9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bbe62a9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02640c5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02640c5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02640c5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02640c5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02640c5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02640c5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02640c5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202640c5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202640c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202640c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24172381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24172381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1f028e86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1f028e86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bbe62a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6bbe62a9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bbe62a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6bbe62a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60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417238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2417238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83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626725"/>
            <a:ext cx="9144000" cy="1399200"/>
          </a:xfrm>
          <a:prstGeom prst="rect">
            <a:avLst/>
          </a:prstGeom>
          <a:solidFill>
            <a:srgbClr val="90D4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5200"/>
              <a:buNone/>
              <a:defRPr sz="5200">
                <a:solidFill>
                  <a:srgbClr val="0A004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tl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986100"/>
          </a:xfrm>
          <a:prstGeom prst="rect">
            <a:avLst/>
          </a:prstGeom>
          <a:solidFill>
            <a:srgbClr val="90D4D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01250" tIns="100600" rIns="201250" bIns="1006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Font typeface="DM Sans"/>
              <a:buNone/>
              <a:defRPr sz="3200">
                <a:solidFill>
                  <a:srgbClr val="0A0049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A0049"/>
              </a:buClr>
              <a:buSzPts val="3200"/>
              <a:buNone/>
              <a:defRPr sz="3200">
                <a:solidFill>
                  <a:srgbClr val="0A004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M Sans"/>
              <a:buChar char="●"/>
              <a:def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●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○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M Sans"/>
              <a:buChar char="■"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from Inu + Neko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are a few images that can be used throughout your deck that are part of the Inu + Neko image library.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75" y="2071901"/>
            <a:ext cx="1931648" cy="13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87" y="2071897"/>
            <a:ext cx="1931648" cy="1287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6099" y="2052563"/>
            <a:ext cx="1986760" cy="1326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6623" y="2053543"/>
            <a:ext cx="1986749" cy="132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5277" y="3587625"/>
            <a:ext cx="1931648" cy="128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28244" y="3587621"/>
            <a:ext cx="1931648" cy="12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21210" y="3517354"/>
            <a:ext cx="1931648" cy="1427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14177" y="3535263"/>
            <a:ext cx="1931648" cy="139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Data Visualization 4 of 4</a:t>
            </a:r>
            <a:endParaRPr sz="2800"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Total Sales by Category (Month) and Product Title</a:t>
            </a:r>
            <a:endParaRPr sz="1600"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402020" y="1583576"/>
            <a:ext cx="8276897" cy="3429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388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Visualization Interpretation 1 of 2</a:t>
            </a:r>
            <a:endParaRPr sz="28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does this visualization show about the data?</a:t>
            </a:r>
            <a:endParaRPr sz="1600"/>
          </a:p>
        </p:txBody>
      </p:sp>
      <p:sp>
        <p:nvSpPr>
          <p:cNvPr id="120" name="Google Shape;120;p21"/>
          <p:cNvSpPr txBox="1"/>
          <p:nvPr/>
        </p:nvSpPr>
        <p:spPr>
          <a:xfrm>
            <a:off x="390528" y="1583575"/>
            <a:ext cx="8520600" cy="33825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Visual 1 shows purchases trending up each month. Purchases are high on day 20 to day 30 every month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Visual 2 shows cat &amp; dog treats are highest purchase overall. Product Reddy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Beddy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is most popular purchase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Visual 3 shows customers in age range 22-33 purchased at least 2000 items in 6 months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Visual 4 shows bedding racked in mostly total sales with Reddy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Beddy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ranked number one ($400k) alone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Visualization Interpretation 2 of 2</a:t>
            </a:r>
            <a:endParaRPr sz="2800"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Does this visualization align with what we’ve seen so far from the data?</a:t>
            </a:r>
            <a:endParaRPr sz="1600"/>
          </a:p>
        </p:txBody>
      </p:sp>
      <p:sp>
        <p:nvSpPr>
          <p:cNvPr id="127" name="Google Shape;127;p22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Yes, absolutely.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 Based on Model Results 1 of 2</a:t>
            </a:r>
            <a:endParaRPr sz="2800"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recommendations would you give Inu + Neko based on the model results?</a:t>
            </a:r>
            <a:endParaRPr sz="1600"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Focus on age group interest ( 22 to 33 ) range by marketing, promotions and surveying them to know what they like and fulfill their needs.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Recommendations Based on Model Results 2 of 2</a:t>
            </a:r>
            <a:endParaRPr sz="280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recommendations would you give Inu + Neko based on the model results?</a:t>
            </a:r>
            <a:endParaRPr sz="1600"/>
          </a:p>
        </p:txBody>
      </p:sp>
      <p:sp>
        <p:nvSpPr>
          <p:cNvPr id="141" name="Google Shape;141;p24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To increase sales and revenue, the company can focus on top 5 categories and product titles in stocking and publicity. It will be good to mix and match them, offer bundle prices, offer discounts for bulk purchases or membership drive.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1 of 4</a:t>
            </a:r>
            <a:endParaRPr sz="2800"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can you say about the current state of the business?</a:t>
            </a:r>
            <a:endParaRPr sz="1600"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Since there is an increasing trend of purchases every month in 2021, the potential to grow is there.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2 of 4</a:t>
            </a:r>
            <a:endParaRPr sz="2800"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projections can you make about the future state of the business?</a:t>
            </a:r>
            <a:endParaRPr sz="1600"/>
          </a:p>
        </p:txBody>
      </p:sp>
      <p:sp>
        <p:nvSpPr>
          <p:cNvPr id="155" name="Google Shape;155;p26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A note of caution is we need sales data for the remaining July to December 2021 to give an overall picture to determine the future state of business.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3 of 4</a:t>
            </a:r>
            <a:endParaRPr sz="2800"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would you recommend to Inu + Neko?</a:t>
            </a:r>
            <a:endParaRPr sz="1600"/>
          </a:p>
        </p:txBody>
      </p:sp>
      <p:sp>
        <p:nvSpPr>
          <p:cNvPr id="162" name="Google Shape;162;p27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An insight found is New York, New Jersey and Pennsylvania is top 3 performing states in terms of total purchases.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Inu + Neko need to investigate why these states have done well and apply it for future expansions.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Final Insights 4 of 4</a:t>
            </a:r>
            <a:endParaRPr sz="280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more work could be done to expand on your analysis?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1">
                <a:solidFill>
                  <a:srgbClr val="0A004A"/>
                </a:solidFill>
              </a:rPr>
              <a:t>(You won’t need to do this but state what would be good next steps for a follow-up analysis.)</a:t>
            </a:r>
            <a:endParaRPr sz="1700" i="1"/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It will be great to have past years of sales data for further analysis.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2 Capstone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OSEMN Process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775"/>
            <a:ext cx="1687725" cy="16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Approach 1 of 4</a:t>
            </a:r>
            <a:endParaRPr sz="2800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Give at least two example questions you would want to answer as an analyst that relates to Inu + Neko’s business problem.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i="1">
                <a:solidFill>
                  <a:schemeClr val="dk1"/>
                </a:solidFill>
              </a:rPr>
              <a:t>Remember a good question includes a focus on something that is actionable and follows the SMART goal principles (specific, measurable, attainable, relevant, &amp; timely).</a:t>
            </a:r>
            <a:endParaRPr sz="1100" i="1">
              <a:solidFill>
                <a:schemeClr val="dk1"/>
              </a:solidFill>
              <a:highlight>
                <a:srgbClr val="FF00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2395175"/>
            <a:ext cx="8520600" cy="25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purchases trend by month and days?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purchases made by title and categories?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the purchases quantities by ages?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What are total sales monthly and by categories?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2 of 4</a:t>
            </a:r>
            <a:endParaRPr sz="280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information do you think would be particularly important to your analysis for Inu + Neko?</a:t>
            </a:r>
            <a:endParaRPr sz="1600"/>
          </a:p>
        </p:txBody>
      </p:sp>
      <p:sp>
        <p:nvSpPr>
          <p:cNvPr id="92" name="Google Shape;92;p17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Dates (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trans_month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trans_day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Cust_age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Trans_quantity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Prod_title</a:t>
            </a: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Prod_category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 err="1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Total_sales</a:t>
            </a: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MY"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Your Approach 3 of 4</a:t>
            </a:r>
            <a:endParaRPr sz="280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How would you go about gathering this information?</a:t>
            </a:r>
            <a:endParaRPr sz="1600"/>
          </a:p>
        </p:txBody>
      </p:sp>
      <p:sp>
        <p:nvSpPr>
          <p:cNvPr id="99" name="Google Shape;99;p18"/>
          <p:cNvSpPr txBox="1"/>
          <p:nvPr/>
        </p:nvSpPr>
        <p:spPr>
          <a:xfrm>
            <a:off x="295934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Look for first hand sources from Inu + Neko past purchases for last few years (2017-2020)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Liaise with other similar parties that have second hand sources for these data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Source from website or buy data if there is a possibility</a:t>
            </a: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Approach 4 of 4</a:t>
            </a:r>
            <a:endParaRPr sz="2800" dirty="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What are some potential issues or roadblocks can you see in trying to get this information to address Inu + Neko’s business problem?</a:t>
            </a:r>
            <a:endParaRPr sz="1600"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2149975"/>
            <a:ext cx="8520600" cy="2770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Legal and privacy issues of customer data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Data may be incomplete or missing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Potential of biases in data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Data entry mistakes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MY" sz="2400" dirty="0">
                <a:solidFill>
                  <a:srgbClr val="434343"/>
                </a:solidFill>
                <a:latin typeface="DM Sans"/>
                <a:ea typeface="DM Sans"/>
                <a:cs typeface="DM Sans"/>
                <a:sym typeface="DM Sans"/>
              </a:rPr>
              <a:t>Data trustworthiness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Data Visualization 1 of 4</a:t>
            </a:r>
            <a:endParaRPr sz="2800"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Purchases Trend by Month and Day</a:t>
            </a:r>
            <a:endParaRPr sz="1600" i="1"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488731" y="1718325"/>
            <a:ext cx="8245365" cy="31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Data Visualization 2 of 4</a:t>
            </a:r>
            <a:endParaRPr sz="2800"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Purchases by Category and Title</a:t>
            </a:r>
            <a:endParaRPr sz="1600" i="1"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381549" y="1655379"/>
            <a:ext cx="3856176" cy="320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3;p20">
            <a:extLst>
              <a:ext uri="{FF2B5EF4-FFF2-40B4-BE49-F238E27FC236}">
                <a16:creationId xmlns:a16="http://schemas.microsoft.com/office/drawing/2014/main" id="{7B5F27EC-1A48-478A-BC30-E7D758BCC4CE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237725" y="1828800"/>
            <a:ext cx="4290848" cy="2932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33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Your Data Visualization 3 of 4</a:t>
            </a:r>
            <a:endParaRPr sz="2800" dirty="0"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21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/>
              <a:t>Purchases by Age</a:t>
            </a:r>
            <a:endParaRPr sz="1600" i="1" dirty="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402021" y="1718325"/>
            <a:ext cx="7961586" cy="342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9155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756</Words>
  <Application>Microsoft Office PowerPoint</Application>
  <PresentationFormat>On-screen Show (16:9)</PresentationFormat>
  <Paragraphs>68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DM Sans</vt:lpstr>
      <vt:lpstr>Simple Light</vt:lpstr>
      <vt:lpstr>Images from Inu + Neko</vt:lpstr>
      <vt:lpstr>Course 2 Capstone</vt:lpstr>
      <vt:lpstr>Your Approach 1 of 4</vt:lpstr>
      <vt:lpstr>Your Approach 2 of 4</vt:lpstr>
      <vt:lpstr>Your Approach 3 of 4</vt:lpstr>
      <vt:lpstr>Your Approach 4 of 4</vt:lpstr>
      <vt:lpstr>Your Data Visualization 1 of 4</vt:lpstr>
      <vt:lpstr>Your Data Visualization 2 of 4</vt:lpstr>
      <vt:lpstr>Your Data Visualization 3 of 4</vt:lpstr>
      <vt:lpstr>Your Data Visualization 4 of 4</vt:lpstr>
      <vt:lpstr>Your Visualization Interpretation 1 of 2</vt:lpstr>
      <vt:lpstr>Your Visualization Interpretation 2 of 2</vt:lpstr>
      <vt:lpstr>Recommendations Based on Model Results 1 of 2</vt:lpstr>
      <vt:lpstr>Recommendations Based on Model Results 2 of 2</vt:lpstr>
      <vt:lpstr>Your Final Insights 1 of 4</vt:lpstr>
      <vt:lpstr>Your Final Insights 2 of 4</vt:lpstr>
      <vt:lpstr>Your Final Insights 3 of 4</vt:lpstr>
      <vt:lpstr>Your Final Insights 4 of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Reminders...</dc:title>
  <dc:creator>Dennis</dc:creator>
  <cp:lastModifiedBy>Dennis Lam</cp:lastModifiedBy>
  <cp:revision>1</cp:revision>
  <dcterms:modified xsi:type="dcterms:W3CDTF">2021-11-18T09:41:34Z</dcterms:modified>
</cp:coreProperties>
</file>