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10058400" cx="7772400"/>
  <p:notesSz cx="6858000" cy="9144000"/>
  <p:embeddedFontLst>
    <p:embeddedFont>
      <p:font typeface="Google Sans SemiBold"/>
      <p:regular r:id="rId12"/>
      <p:bold r:id="rId13"/>
      <p:italic r:id="rId14"/>
      <p:boldItalic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PT Sans Narrow"/>
      <p:regular r:id="rId20"/>
      <p:bold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Google Sans"/>
      <p:regular r:id="rId26"/>
      <p:bold r:id="rId27"/>
      <p:italic r:id="rId28"/>
      <p:boldItalic r:id="rId29"/>
    </p:embeddedFont>
    <p:embeddedFont>
      <p:font typeface="Work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68" orient="horz"/>
        <p:guide pos="244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regular.fntdata"/><Relationship Id="rId22" Type="http://schemas.openxmlformats.org/officeDocument/2006/relationships/font" Target="fonts/Lato-regular.fntdata"/><Relationship Id="rId21" Type="http://schemas.openxmlformats.org/officeDocument/2006/relationships/font" Target="fonts/PTSansNarrow-bold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GoogleSans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GoogleSans-italic.fntdata"/><Relationship Id="rId27" Type="http://schemas.openxmlformats.org/officeDocument/2006/relationships/font" Target="fonts/Google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Google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WorkSans-bold.fntdata"/><Relationship Id="rId30" Type="http://schemas.openxmlformats.org/officeDocument/2006/relationships/font" Target="fonts/WorkSans-regular.fntdata"/><Relationship Id="rId11" Type="http://schemas.openxmlformats.org/officeDocument/2006/relationships/slide" Target="slides/slide5.xml"/><Relationship Id="rId33" Type="http://schemas.openxmlformats.org/officeDocument/2006/relationships/font" Target="fonts/WorkSans-boldItalic.fntdata"/><Relationship Id="rId10" Type="http://schemas.openxmlformats.org/officeDocument/2006/relationships/slide" Target="slides/slide4.xml"/><Relationship Id="rId32" Type="http://schemas.openxmlformats.org/officeDocument/2006/relationships/font" Target="fonts/WorkSans-italic.fntdata"/><Relationship Id="rId13" Type="http://schemas.openxmlformats.org/officeDocument/2006/relationships/font" Target="fonts/GoogleSansSemiBold-bold.fntdata"/><Relationship Id="rId12" Type="http://schemas.openxmlformats.org/officeDocument/2006/relationships/font" Target="fonts/GoogleSansSemiBold-regular.fntdata"/><Relationship Id="rId15" Type="http://schemas.openxmlformats.org/officeDocument/2006/relationships/font" Target="fonts/GoogleSansSemiBold-boldItalic.fntdata"/><Relationship Id="rId14" Type="http://schemas.openxmlformats.org/officeDocument/2006/relationships/font" Target="fonts/GoogleSansSemiBold-italic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c07b9724f3_0_983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c07b9724f3_0_9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c07b9724f3_0_988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c07b9724f3_0_9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c07b9724f3_0_1001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c07b9724f3_0_10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c07b9724f3_0_1014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c07b9724f3_0_10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c07b9724f3_0_1025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c07b9724f3_0_10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1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2"/>
          <p:cNvGrpSpPr/>
          <p:nvPr/>
        </p:nvGrpSpPr>
        <p:grpSpPr>
          <a:xfrm>
            <a:off x="172055" y="1468890"/>
            <a:ext cx="7434543" cy="62982"/>
            <a:chOff x="1890075" y="5241175"/>
            <a:chExt cx="4240556" cy="2577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172050" y="2765600"/>
            <a:ext cx="3076800" cy="7293000"/>
          </a:xfrm>
          <a:prstGeom prst="roundRect">
            <a:avLst>
              <a:gd fmla="val 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17" name="Google Shape;17;p2"/>
          <p:cNvGrpSpPr/>
          <p:nvPr/>
        </p:nvGrpSpPr>
        <p:grpSpPr>
          <a:xfrm>
            <a:off x="168930" y="2702615"/>
            <a:ext cx="7434543" cy="62982"/>
            <a:chOff x="1890075" y="5241175"/>
            <a:chExt cx="4240556" cy="257700"/>
          </a:xfrm>
        </p:grpSpPr>
        <p:sp>
          <p:nvSpPr>
            <p:cNvPr id="18" name="Google Shape;18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cxnSp>
        <p:nvCxnSpPr>
          <p:cNvPr id="22" name="Google Shape;22;p2"/>
          <p:cNvCxnSpPr>
            <a:stCxn id="12" idx="0"/>
          </p:cNvCxnSpPr>
          <p:nvPr/>
        </p:nvCxnSpPr>
        <p:spPr>
          <a:xfrm>
            <a:off x="172055" y="1500381"/>
            <a:ext cx="0" cy="859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Google Shape;23;p2"/>
          <p:cNvCxnSpPr/>
          <p:nvPr/>
        </p:nvCxnSpPr>
        <p:spPr>
          <a:xfrm>
            <a:off x="7603480" y="1500381"/>
            <a:ext cx="0" cy="859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" name="Google Shape;24;p2"/>
          <p:cNvGrpSpPr/>
          <p:nvPr/>
        </p:nvGrpSpPr>
        <p:grpSpPr>
          <a:xfrm>
            <a:off x="0" y="3413775"/>
            <a:ext cx="3530025" cy="746350"/>
            <a:chOff x="0" y="3156075"/>
            <a:chExt cx="3530025" cy="746350"/>
          </a:xfrm>
        </p:grpSpPr>
        <p:sp>
          <p:nvSpPr>
            <p:cNvPr id="25" name="Google Shape;25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3248850" y="2867100"/>
            <a:ext cx="4936034" cy="746350"/>
            <a:chOff x="0" y="3156075"/>
            <a:chExt cx="3530025" cy="746350"/>
          </a:xfrm>
        </p:grpSpPr>
        <p:sp>
          <p:nvSpPr>
            <p:cNvPr id="28" name="Google Shape;28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248850" y="7166275"/>
            <a:ext cx="4936034" cy="746350"/>
            <a:chOff x="0" y="3156075"/>
            <a:chExt cx="3530025" cy="746350"/>
          </a:xfrm>
        </p:grpSpPr>
        <p:sp>
          <p:nvSpPr>
            <p:cNvPr id="31" name="Google Shape;31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33" name="Google Shape;33;p2"/>
          <p:cNvSpPr txBox="1"/>
          <p:nvPr/>
        </p:nvSpPr>
        <p:spPr>
          <a:xfrm>
            <a:off x="188700" y="3410750"/>
            <a:ext cx="3074400" cy="46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Key Insights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34" name="Google Shape;34;p2"/>
          <p:cNvSpPr txBox="1"/>
          <p:nvPr/>
        </p:nvSpPr>
        <p:spPr>
          <a:xfrm>
            <a:off x="3263100" y="2852500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Details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35" name="Google Shape;35;p2"/>
          <p:cNvSpPr txBox="1"/>
          <p:nvPr/>
        </p:nvSpPr>
        <p:spPr>
          <a:xfrm>
            <a:off x="3263100" y="7164075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Next Steps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grpSp>
        <p:nvGrpSpPr>
          <p:cNvPr id="36" name="Google Shape;36;p2"/>
          <p:cNvGrpSpPr/>
          <p:nvPr/>
        </p:nvGrpSpPr>
        <p:grpSpPr>
          <a:xfrm>
            <a:off x="172055" y="1468890"/>
            <a:ext cx="7434543" cy="62982"/>
            <a:chOff x="1890075" y="5241175"/>
            <a:chExt cx="4240556" cy="257700"/>
          </a:xfrm>
        </p:grpSpPr>
        <p:sp>
          <p:nvSpPr>
            <p:cNvPr id="37" name="Google Shape;37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41" name="Google Shape;41;p2"/>
          <p:cNvSpPr/>
          <p:nvPr/>
        </p:nvSpPr>
        <p:spPr>
          <a:xfrm>
            <a:off x="172050" y="2765600"/>
            <a:ext cx="3076800" cy="7293000"/>
          </a:xfrm>
          <a:prstGeom prst="roundRect">
            <a:avLst>
              <a:gd fmla="val 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grpSp>
        <p:nvGrpSpPr>
          <p:cNvPr id="42" name="Google Shape;42;p2"/>
          <p:cNvGrpSpPr/>
          <p:nvPr/>
        </p:nvGrpSpPr>
        <p:grpSpPr>
          <a:xfrm>
            <a:off x="168930" y="2702615"/>
            <a:ext cx="7434543" cy="62982"/>
            <a:chOff x="1890075" y="5241175"/>
            <a:chExt cx="4240556" cy="257700"/>
          </a:xfrm>
        </p:grpSpPr>
        <p:sp>
          <p:nvSpPr>
            <p:cNvPr id="43" name="Google Shape;43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cxnSp>
        <p:nvCxnSpPr>
          <p:cNvPr id="47" name="Google Shape;47;p2"/>
          <p:cNvCxnSpPr>
            <a:stCxn id="37" idx="0"/>
          </p:cNvCxnSpPr>
          <p:nvPr/>
        </p:nvCxnSpPr>
        <p:spPr>
          <a:xfrm>
            <a:off x="172055" y="1500381"/>
            <a:ext cx="0" cy="859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" name="Google Shape;48;p2"/>
          <p:cNvCxnSpPr/>
          <p:nvPr/>
        </p:nvCxnSpPr>
        <p:spPr>
          <a:xfrm>
            <a:off x="7603480" y="1500381"/>
            <a:ext cx="0" cy="859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9" name="Google Shape;49;p2"/>
          <p:cNvGrpSpPr/>
          <p:nvPr/>
        </p:nvGrpSpPr>
        <p:grpSpPr>
          <a:xfrm>
            <a:off x="0" y="3413775"/>
            <a:ext cx="3530025" cy="746350"/>
            <a:chOff x="0" y="3156075"/>
            <a:chExt cx="3530025" cy="746350"/>
          </a:xfrm>
        </p:grpSpPr>
        <p:sp>
          <p:nvSpPr>
            <p:cNvPr id="50" name="Google Shape;50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3248850" y="2867100"/>
            <a:ext cx="4936034" cy="746350"/>
            <a:chOff x="0" y="3156075"/>
            <a:chExt cx="3530025" cy="746350"/>
          </a:xfrm>
        </p:grpSpPr>
        <p:sp>
          <p:nvSpPr>
            <p:cNvPr id="53" name="Google Shape;53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3248850" y="7166275"/>
            <a:ext cx="4936034" cy="746350"/>
            <a:chOff x="0" y="3156075"/>
            <a:chExt cx="3530025" cy="746350"/>
          </a:xfrm>
        </p:grpSpPr>
        <p:sp>
          <p:nvSpPr>
            <p:cNvPr id="56" name="Google Shape;56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58" name="Google Shape;58;p2"/>
          <p:cNvSpPr txBox="1"/>
          <p:nvPr/>
        </p:nvSpPr>
        <p:spPr>
          <a:xfrm>
            <a:off x="188700" y="3410750"/>
            <a:ext cx="3074400" cy="46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Key Insights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59" name="Google Shape;59;p2"/>
          <p:cNvSpPr txBox="1"/>
          <p:nvPr/>
        </p:nvSpPr>
        <p:spPr>
          <a:xfrm>
            <a:off x="3263100" y="2852500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Details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60" name="Google Shape;60;p2"/>
          <p:cNvSpPr txBox="1"/>
          <p:nvPr/>
        </p:nvSpPr>
        <p:spPr>
          <a:xfrm>
            <a:off x="3263100" y="7164075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Next Steps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61" name="Google Shape;61;p2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b="1" sz="21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63" name="Google Shape;63;p2"/>
          <p:cNvSpPr/>
          <p:nvPr>
            <p:ph idx="2" type="pic"/>
          </p:nvPr>
        </p:nvSpPr>
        <p:spPr>
          <a:xfrm>
            <a:off x="4583375" y="3389400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2"/>
          <p:cNvSpPr txBox="1"/>
          <p:nvPr/>
        </p:nvSpPr>
        <p:spPr>
          <a:xfrm>
            <a:off x="4541175" y="5895125"/>
            <a:ext cx="30744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i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4">
  <p:cSld name="CUSTOM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2"/>
          <p:cNvSpPr/>
          <p:nvPr/>
        </p:nvSpPr>
        <p:spPr>
          <a:xfrm flipH="1">
            <a:off x="2748900" y="9168075"/>
            <a:ext cx="5023500" cy="890400"/>
          </a:xfrm>
          <a:prstGeom prst="rtTriangle">
            <a:avLst/>
          </a:prstGeom>
          <a:solidFill>
            <a:srgbClr val="4285F4"/>
          </a:solidFill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32" name="Google Shape;332;p12"/>
          <p:cNvSpPr/>
          <p:nvPr/>
        </p:nvSpPr>
        <p:spPr>
          <a:xfrm>
            <a:off x="0" y="9168075"/>
            <a:ext cx="4138800" cy="890400"/>
          </a:xfrm>
          <a:prstGeom prst="rtTriangle">
            <a:avLst/>
          </a:prstGeom>
          <a:solidFill>
            <a:srgbClr val="DB443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333" name="Google Shape;333;p12"/>
          <p:cNvGrpSpPr/>
          <p:nvPr/>
        </p:nvGrpSpPr>
        <p:grpSpPr>
          <a:xfrm>
            <a:off x="95351" y="1392509"/>
            <a:ext cx="7581691" cy="5901"/>
            <a:chOff x="1890075" y="5241175"/>
            <a:chExt cx="4240556" cy="257700"/>
          </a:xfrm>
        </p:grpSpPr>
        <p:sp>
          <p:nvSpPr>
            <p:cNvPr id="334" name="Google Shape;334;p1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35" name="Google Shape;335;p1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36" name="Google Shape;336;p1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37" name="Google Shape;337;p1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338" name="Google Shape;338;p12"/>
          <p:cNvGrpSpPr/>
          <p:nvPr/>
        </p:nvGrpSpPr>
        <p:grpSpPr>
          <a:xfrm>
            <a:off x="95351" y="4542984"/>
            <a:ext cx="7581691" cy="5901"/>
            <a:chOff x="1890075" y="5241175"/>
            <a:chExt cx="4240556" cy="257700"/>
          </a:xfrm>
        </p:grpSpPr>
        <p:sp>
          <p:nvSpPr>
            <p:cNvPr id="339" name="Google Shape;339;p1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40" name="Google Shape;340;p1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41" name="Google Shape;341;p1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42" name="Google Shape;342;p1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343" name="Google Shape;343;p12"/>
          <p:cNvSpPr/>
          <p:nvPr/>
        </p:nvSpPr>
        <p:spPr>
          <a:xfrm>
            <a:off x="432000" y="1624350"/>
            <a:ext cx="1598400" cy="269100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EEEEEE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Overview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44" name="Google Shape;344;p12"/>
          <p:cNvSpPr/>
          <p:nvPr/>
        </p:nvSpPr>
        <p:spPr>
          <a:xfrm>
            <a:off x="432000" y="2620004"/>
            <a:ext cx="1598400" cy="285000"/>
          </a:xfrm>
          <a:prstGeom prst="rect">
            <a:avLst/>
          </a:prstGeom>
          <a:solidFill>
            <a:srgbClr val="DB4437"/>
          </a:solidFill>
          <a:ln cap="flat" cmpd="sng" w="9525">
            <a:solidFill>
              <a:srgbClr val="DB44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Problem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45" name="Google Shape;345;p12"/>
          <p:cNvSpPr/>
          <p:nvPr/>
        </p:nvSpPr>
        <p:spPr>
          <a:xfrm>
            <a:off x="432000" y="3615673"/>
            <a:ext cx="1598400" cy="269100"/>
          </a:xfrm>
          <a:prstGeom prst="rect">
            <a:avLst/>
          </a:prstGeom>
          <a:solidFill>
            <a:srgbClr val="F4B400"/>
          </a:solidFill>
          <a:ln cap="flat" cmpd="sng" w="9525">
            <a:solidFill>
              <a:srgbClr val="F4B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Solution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46" name="Google Shape;346;p12"/>
          <p:cNvSpPr/>
          <p:nvPr/>
        </p:nvSpPr>
        <p:spPr>
          <a:xfrm>
            <a:off x="432000" y="4676196"/>
            <a:ext cx="1598400" cy="285000"/>
          </a:xfrm>
          <a:prstGeom prst="rect">
            <a:avLst/>
          </a:prstGeom>
          <a:solidFill>
            <a:srgbClr val="0F9D58"/>
          </a:solidFill>
          <a:ln cap="flat" cmpd="sng" w="9525">
            <a:solidFill>
              <a:srgbClr val="0F9D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Details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47" name="Google Shape;347;p12"/>
          <p:cNvSpPr/>
          <p:nvPr/>
        </p:nvSpPr>
        <p:spPr>
          <a:xfrm>
            <a:off x="432000" y="8296570"/>
            <a:ext cx="1598400" cy="269100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Next Steps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348" name="Google Shape;348;p12"/>
          <p:cNvGrpSpPr/>
          <p:nvPr/>
        </p:nvGrpSpPr>
        <p:grpSpPr>
          <a:xfrm>
            <a:off x="95351" y="8200359"/>
            <a:ext cx="7581691" cy="5901"/>
            <a:chOff x="1890075" y="5241175"/>
            <a:chExt cx="4240556" cy="257700"/>
          </a:xfrm>
        </p:grpSpPr>
        <p:sp>
          <p:nvSpPr>
            <p:cNvPr id="349" name="Google Shape;349;p1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50" name="Google Shape;350;p1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51" name="Google Shape;351;p1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52" name="Google Shape;352;p1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 NOT USE ">
  <p:cSld name="TITLE_2_1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3"/>
          <p:cNvSpPr txBox="1"/>
          <p:nvPr/>
        </p:nvSpPr>
        <p:spPr>
          <a:xfrm>
            <a:off x="3993321" y="9367991"/>
            <a:ext cx="3693900" cy="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55" name="Google Shape;355;p13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356" name="Google Shape;356;p13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357" name="Google Shape;357;p13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O NOT USE">
  <p:cSld name="CUSTOM_1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2">
  <p:cSld name="TITLE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3"/>
          <p:cNvCxnSpPr/>
          <p:nvPr/>
        </p:nvCxnSpPr>
        <p:spPr>
          <a:xfrm>
            <a:off x="3049395" y="901911"/>
            <a:ext cx="0" cy="59244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3"/>
          <p:cNvCxnSpPr>
            <a:stCxn id="68" idx="0"/>
          </p:cNvCxnSpPr>
          <p:nvPr/>
        </p:nvCxnSpPr>
        <p:spPr>
          <a:xfrm flipH="1">
            <a:off x="172045" y="903711"/>
            <a:ext cx="18300" cy="91872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" name="Google Shape;69;p3"/>
          <p:cNvGrpSpPr/>
          <p:nvPr/>
        </p:nvGrpSpPr>
        <p:grpSpPr>
          <a:xfrm>
            <a:off x="190345" y="900758"/>
            <a:ext cx="7581747" cy="5906"/>
            <a:chOff x="1890075" y="5241175"/>
            <a:chExt cx="4240556" cy="257700"/>
          </a:xfrm>
        </p:grpSpPr>
        <p:sp>
          <p:nvSpPr>
            <p:cNvPr id="68" name="Google Shape;68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73" name="Google Shape;73;p3"/>
          <p:cNvGrpSpPr/>
          <p:nvPr/>
        </p:nvGrpSpPr>
        <p:grpSpPr>
          <a:xfrm>
            <a:off x="190320" y="931759"/>
            <a:ext cx="7581691" cy="5901"/>
            <a:chOff x="1890075" y="5241175"/>
            <a:chExt cx="4240556" cy="257700"/>
          </a:xfrm>
        </p:grpSpPr>
        <p:sp>
          <p:nvSpPr>
            <p:cNvPr id="74" name="Google Shape;74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78" name="Google Shape;78;p3"/>
          <p:cNvSpPr/>
          <p:nvPr/>
        </p:nvSpPr>
        <p:spPr>
          <a:xfrm rot="248910">
            <a:off x="7469568" y="-16320"/>
            <a:ext cx="1791494" cy="10540289"/>
          </a:xfrm>
          <a:prstGeom prst="rtTriangle">
            <a:avLst/>
          </a:prstGeom>
          <a:solidFill>
            <a:srgbClr val="B7B7B7"/>
          </a:solidFill>
          <a:ln cap="flat" cmpd="sng" w="9525">
            <a:solidFill>
              <a:srgbClr val="CFB9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B991"/>
              </a:solidFill>
            </a:endParaRPr>
          </a:p>
        </p:txBody>
      </p:sp>
      <p:sp>
        <p:nvSpPr>
          <p:cNvPr id="79" name="Google Shape;79;p3"/>
          <p:cNvSpPr/>
          <p:nvPr>
            <p:ph idx="2" type="pic"/>
          </p:nvPr>
        </p:nvSpPr>
        <p:spPr>
          <a:xfrm>
            <a:off x="3552088" y="1473363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3"/>
          <p:cNvSpPr txBox="1"/>
          <p:nvPr/>
        </p:nvSpPr>
        <p:spPr>
          <a:xfrm>
            <a:off x="510050" y="9659903"/>
            <a:ext cx="30816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190350" y="7617450"/>
            <a:ext cx="7581600" cy="22641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" name="Google Shape;82;p3"/>
          <p:cNvCxnSpPr/>
          <p:nvPr/>
        </p:nvCxnSpPr>
        <p:spPr>
          <a:xfrm flipH="1">
            <a:off x="3028995" y="901911"/>
            <a:ext cx="20400" cy="88344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3"/>
          <p:cNvCxnSpPr>
            <a:stCxn id="84" idx="0"/>
          </p:cNvCxnSpPr>
          <p:nvPr/>
        </p:nvCxnSpPr>
        <p:spPr>
          <a:xfrm flipH="1">
            <a:off x="172020" y="903608"/>
            <a:ext cx="18300" cy="91872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5" name="Google Shape;85;p3"/>
          <p:cNvGrpSpPr/>
          <p:nvPr/>
        </p:nvGrpSpPr>
        <p:grpSpPr>
          <a:xfrm>
            <a:off x="190320" y="900657"/>
            <a:ext cx="7581691" cy="5901"/>
            <a:chOff x="1890075" y="5241175"/>
            <a:chExt cx="4240556" cy="257700"/>
          </a:xfrm>
        </p:grpSpPr>
        <p:sp>
          <p:nvSpPr>
            <p:cNvPr id="84" name="Google Shape;84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89" name="Google Shape;89;p3"/>
          <p:cNvGrpSpPr/>
          <p:nvPr/>
        </p:nvGrpSpPr>
        <p:grpSpPr>
          <a:xfrm>
            <a:off x="190320" y="931759"/>
            <a:ext cx="7581691" cy="5901"/>
            <a:chOff x="1890075" y="5241175"/>
            <a:chExt cx="4240556" cy="257700"/>
          </a:xfrm>
        </p:grpSpPr>
        <p:sp>
          <p:nvSpPr>
            <p:cNvPr id="90" name="Google Shape;90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91" name="Google Shape;91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92" name="Google Shape;92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94" name="Google Shape;94;p3"/>
          <p:cNvSpPr/>
          <p:nvPr/>
        </p:nvSpPr>
        <p:spPr>
          <a:xfrm rot="248910">
            <a:off x="7469568" y="-16320"/>
            <a:ext cx="1791494" cy="10540289"/>
          </a:xfrm>
          <a:prstGeom prst="rtTriangle">
            <a:avLst/>
          </a:prstGeom>
          <a:solidFill>
            <a:srgbClr val="B7B7B7"/>
          </a:solidFill>
          <a:ln cap="flat" cmpd="sng" w="9525">
            <a:solidFill>
              <a:srgbClr val="CFB9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B991"/>
              </a:solidFill>
            </a:endParaRPr>
          </a:p>
        </p:txBody>
      </p:sp>
      <p:sp>
        <p:nvSpPr>
          <p:cNvPr id="95" name="Google Shape;95;p3"/>
          <p:cNvSpPr txBox="1"/>
          <p:nvPr/>
        </p:nvSpPr>
        <p:spPr>
          <a:xfrm>
            <a:off x="290394" y="9345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ISSUE / PROBLEM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96" name="Google Shape;96;p3"/>
          <p:cNvGrpSpPr/>
          <p:nvPr/>
        </p:nvGrpSpPr>
        <p:grpSpPr>
          <a:xfrm>
            <a:off x="172024" y="1040825"/>
            <a:ext cx="137818" cy="187200"/>
            <a:chOff x="507100" y="1997600"/>
            <a:chExt cx="158375" cy="187200"/>
          </a:xfrm>
        </p:grpSpPr>
        <p:sp>
          <p:nvSpPr>
            <p:cNvPr id="97" name="Google Shape;97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fmla="val 50000" name="adj"/>
              </a:avLst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fmla="val 50000" name="adj"/>
              </a:avLst>
            </a:prstGeom>
            <a:solidFill>
              <a:srgbClr val="0000FF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3"/>
          <p:cNvSpPr txBox="1"/>
          <p:nvPr/>
        </p:nvSpPr>
        <p:spPr>
          <a:xfrm>
            <a:off x="308719" y="28014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RESPONSE 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00" name="Google Shape;100;p3"/>
          <p:cNvGrpSpPr/>
          <p:nvPr/>
        </p:nvGrpSpPr>
        <p:grpSpPr>
          <a:xfrm>
            <a:off x="190349" y="2907725"/>
            <a:ext cx="137818" cy="187200"/>
            <a:chOff x="507100" y="1540400"/>
            <a:chExt cx="158375" cy="187200"/>
          </a:xfrm>
        </p:grpSpPr>
        <p:sp>
          <p:nvSpPr>
            <p:cNvPr id="101" name="Google Shape;101;p3"/>
            <p:cNvSpPr/>
            <p:nvPr/>
          </p:nvSpPr>
          <p:spPr>
            <a:xfrm>
              <a:off x="529575" y="1540400"/>
              <a:ext cx="135900" cy="187200"/>
            </a:xfrm>
            <a:prstGeom prst="chevron">
              <a:avLst>
                <a:gd fmla="val 50000" name="adj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507100" y="1559825"/>
              <a:ext cx="135900" cy="146700"/>
            </a:xfrm>
            <a:prstGeom prst="chevron">
              <a:avLst>
                <a:gd fmla="val 50000" name="adj"/>
              </a:avLst>
            </a:prstGeom>
            <a:solidFill>
              <a:srgbClr val="FF0000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3"/>
          <p:cNvSpPr txBox="1"/>
          <p:nvPr/>
        </p:nvSpPr>
        <p:spPr>
          <a:xfrm>
            <a:off x="290394" y="5399875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IMPACT  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04" name="Google Shape;104;p3"/>
          <p:cNvGrpSpPr/>
          <p:nvPr/>
        </p:nvGrpSpPr>
        <p:grpSpPr>
          <a:xfrm>
            <a:off x="172024" y="5506200"/>
            <a:ext cx="137818" cy="187200"/>
            <a:chOff x="507100" y="1997600"/>
            <a:chExt cx="158375" cy="187200"/>
          </a:xfrm>
        </p:grpSpPr>
        <p:sp>
          <p:nvSpPr>
            <p:cNvPr id="105" name="Google Shape;105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fmla="val 50000" name="adj"/>
              </a:avLst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fmla="val 50000" name="adj"/>
              </a:avLst>
            </a:prstGeom>
            <a:solidFill>
              <a:srgbClr val="FFFF00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3"/>
          <p:cNvSpPr txBox="1"/>
          <p:nvPr/>
        </p:nvSpPr>
        <p:spPr>
          <a:xfrm>
            <a:off x="-2480800" y="9126503"/>
            <a:ext cx="30816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315596" y="7502355"/>
            <a:ext cx="627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KEY INSIGHTS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09" name="Google Shape;109;p3"/>
          <p:cNvGrpSpPr/>
          <p:nvPr/>
        </p:nvGrpSpPr>
        <p:grpSpPr>
          <a:xfrm>
            <a:off x="172024" y="7607808"/>
            <a:ext cx="137818" cy="187200"/>
            <a:chOff x="507100" y="1997600"/>
            <a:chExt cx="158375" cy="187200"/>
          </a:xfrm>
        </p:grpSpPr>
        <p:sp>
          <p:nvSpPr>
            <p:cNvPr id="110" name="Google Shape;110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fmla="val 50000" name="adj"/>
              </a:avLst>
            </a:prstGeom>
            <a:solidFill>
              <a:srgbClr val="38761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fmla="val 50000" name="adj"/>
              </a:avLst>
            </a:prstGeom>
            <a:solidFill>
              <a:srgbClr val="38761D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3"/>
          <p:cNvSpPr/>
          <p:nvPr>
            <p:ph idx="3" type="pic"/>
          </p:nvPr>
        </p:nvSpPr>
        <p:spPr>
          <a:xfrm>
            <a:off x="4054775" y="4659950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3"/>
          <p:cNvSpPr txBox="1"/>
          <p:nvPr/>
        </p:nvSpPr>
        <p:spPr>
          <a:xfrm>
            <a:off x="159875" y="60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b="1" sz="21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1763100" y="4908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3483688" y="403875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i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986375" y="71865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i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3">
  <p:cSld name="CUSTOM_2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p4"/>
          <p:cNvCxnSpPr/>
          <p:nvPr/>
        </p:nvCxnSpPr>
        <p:spPr>
          <a:xfrm>
            <a:off x="417963" y="311025"/>
            <a:ext cx="28200" cy="8777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9" name="Google Shape;119;p4"/>
          <p:cNvGrpSpPr/>
          <p:nvPr/>
        </p:nvGrpSpPr>
        <p:grpSpPr>
          <a:xfrm>
            <a:off x="404725" y="1300475"/>
            <a:ext cx="6908400" cy="72025"/>
            <a:chOff x="404725" y="1681475"/>
            <a:chExt cx="6908400" cy="72025"/>
          </a:xfrm>
        </p:grpSpPr>
        <p:cxnSp>
          <p:nvCxnSpPr>
            <p:cNvPr id="120" name="Google Shape;120;p4"/>
            <p:cNvCxnSpPr/>
            <p:nvPr/>
          </p:nvCxnSpPr>
          <p:spPr>
            <a:xfrm flipH="1" rot="10800000">
              <a:off x="404725" y="1681475"/>
              <a:ext cx="6908400" cy="16800"/>
            </a:xfrm>
            <a:prstGeom prst="straightConnector1">
              <a:avLst/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" name="Google Shape;121;p4"/>
            <p:cNvCxnSpPr/>
            <p:nvPr/>
          </p:nvCxnSpPr>
          <p:spPr>
            <a:xfrm flipH="1" rot="10800000">
              <a:off x="404725" y="1736700"/>
              <a:ext cx="6908400" cy="16800"/>
            </a:xfrm>
            <a:prstGeom prst="straightConnector1">
              <a:avLst/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22" name="Google Shape;122;p4"/>
          <p:cNvCxnSpPr/>
          <p:nvPr/>
        </p:nvCxnSpPr>
        <p:spPr>
          <a:xfrm>
            <a:off x="7326238" y="6225"/>
            <a:ext cx="28200" cy="8777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4"/>
          <p:cNvCxnSpPr/>
          <p:nvPr/>
        </p:nvCxnSpPr>
        <p:spPr>
          <a:xfrm rot="10800000">
            <a:off x="438150" y="3276600"/>
            <a:ext cx="6896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4"/>
          <p:cNvCxnSpPr/>
          <p:nvPr/>
        </p:nvCxnSpPr>
        <p:spPr>
          <a:xfrm>
            <a:off x="3861475" y="3505200"/>
            <a:ext cx="0" cy="56118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5" name="Google Shape;125;p4"/>
          <p:cNvGrpSpPr/>
          <p:nvPr/>
        </p:nvGrpSpPr>
        <p:grpSpPr>
          <a:xfrm>
            <a:off x="417975" y="1504250"/>
            <a:ext cx="2357775" cy="410125"/>
            <a:chOff x="417975" y="1885250"/>
            <a:chExt cx="2357775" cy="410125"/>
          </a:xfrm>
        </p:grpSpPr>
        <p:sp>
          <p:nvSpPr>
            <p:cNvPr id="126" name="Google Shape;126;p4"/>
            <p:cNvSpPr/>
            <p:nvPr/>
          </p:nvSpPr>
          <p:spPr>
            <a:xfrm>
              <a:off x="417975" y="1885250"/>
              <a:ext cx="2020800" cy="410100"/>
            </a:xfrm>
            <a:prstGeom prst="rect">
              <a:avLst/>
            </a:prstGeom>
            <a:solidFill>
              <a:srgbClr val="595959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 rot="10800000">
              <a:off x="2236350" y="1885875"/>
              <a:ext cx="539400" cy="409500"/>
            </a:xfrm>
            <a:prstGeom prst="chevron">
              <a:avLst>
                <a:gd fmla="val 50000" name="adj"/>
              </a:avLst>
            </a:prstGeom>
            <a:solidFill>
              <a:srgbClr val="595959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446175" y="1905300"/>
              <a:ext cx="1946700" cy="364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 rot="10800000">
              <a:off x="2198100" y="1906000"/>
              <a:ext cx="519600" cy="363600"/>
            </a:xfrm>
            <a:prstGeom prst="chevron">
              <a:avLst>
                <a:gd fmla="val 50000" name="adj"/>
              </a:avLst>
            </a:prstGeom>
            <a:solidFill>
              <a:srgbClr val="B7B7B7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" name="Google Shape;130;p4"/>
          <p:cNvGrpSpPr/>
          <p:nvPr/>
        </p:nvGrpSpPr>
        <p:grpSpPr>
          <a:xfrm>
            <a:off x="417975" y="3276600"/>
            <a:ext cx="2357775" cy="410125"/>
            <a:chOff x="265575" y="3352800"/>
            <a:chExt cx="2357775" cy="410125"/>
          </a:xfrm>
        </p:grpSpPr>
        <p:sp>
          <p:nvSpPr>
            <p:cNvPr id="131" name="Google Shape;131;p4"/>
            <p:cNvSpPr/>
            <p:nvPr/>
          </p:nvSpPr>
          <p:spPr>
            <a:xfrm>
              <a:off x="265575" y="3352800"/>
              <a:ext cx="2020800" cy="410100"/>
            </a:xfrm>
            <a:prstGeom prst="rect">
              <a:avLst/>
            </a:prstGeom>
            <a:solidFill>
              <a:srgbClr val="595959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 rot="10800000">
              <a:off x="2083950" y="3353425"/>
              <a:ext cx="539400" cy="409500"/>
            </a:xfrm>
            <a:prstGeom prst="chevron">
              <a:avLst>
                <a:gd fmla="val 50000" name="adj"/>
              </a:avLst>
            </a:prstGeom>
            <a:solidFill>
              <a:srgbClr val="595959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293775" y="3372850"/>
              <a:ext cx="1946700" cy="364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 rot="10800000">
              <a:off x="2045700" y="3373550"/>
              <a:ext cx="519600" cy="363600"/>
            </a:xfrm>
            <a:prstGeom prst="chevron">
              <a:avLst>
                <a:gd fmla="val 50000" name="adj"/>
              </a:avLst>
            </a:prstGeom>
            <a:solidFill>
              <a:srgbClr val="B7B7B7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4"/>
          <p:cNvGrpSpPr/>
          <p:nvPr/>
        </p:nvGrpSpPr>
        <p:grpSpPr>
          <a:xfrm>
            <a:off x="3872044" y="3276600"/>
            <a:ext cx="2747987" cy="410125"/>
            <a:chOff x="3567313" y="3200400"/>
            <a:chExt cx="2357775" cy="410125"/>
          </a:xfrm>
        </p:grpSpPr>
        <p:sp>
          <p:nvSpPr>
            <p:cNvPr id="136" name="Google Shape;136;p4"/>
            <p:cNvSpPr/>
            <p:nvPr/>
          </p:nvSpPr>
          <p:spPr>
            <a:xfrm>
              <a:off x="3567313" y="3200400"/>
              <a:ext cx="2020800" cy="410100"/>
            </a:xfrm>
            <a:prstGeom prst="rect">
              <a:avLst/>
            </a:prstGeom>
            <a:solidFill>
              <a:srgbClr val="595959"/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 rot="10800000">
              <a:off x="5385688" y="3201025"/>
              <a:ext cx="539400" cy="409500"/>
            </a:xfrm>
            <a:prstGeom prst="chevron">
              <a:avLst>
                <a:gd fmla="val 50000" name="adj"/>
              </a:avLst>
            </a:prstGeom>
            <a:solidFill>
              <a:srgbClr val="595959"/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595513" y="3220450"/>
              <a:ext cx="1946700" cy="364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 rot="10800000">
              <a:off x="5393639" y="3221150"/>
              <a:ext cx="473400" cy="363600"/>
            </a:xfrm>
            <a:prstGeom prst="chevron">
              <a:avLst>
                <a:gd fmla="val 50000" name="adj"/>
              </a:avLst>
            </a:prstGeom>
            <a:solidFill>
              <a:srgbClr val="B7B7B7"/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" name="Google Shape;140;p4"/>
          <p:cNvGrpSpPr/>
          <p:nvPr/>
        </p:nvGrpSpPr>
        <p:grpSpPr>
          <a:xfrm>
            <a:off x="417963" y="6597750"/>
            <a:ext cx="2357775" cy="410125"/>
            <a:chOff x="-39237" y="6140550"/>
            <a:chExt cx="2357775" cy="410125"/>
          </a:xfrm>
        </p:grpSpPr>
        <p:sp>
          <p:nvSpPr>
            <p:cNvPr id="141" name="Google Shape;141;p4"/>
            <p:cNvSpPr/>
            <p:nvPr/>
          </p:nvSpPr>
          <p:spPr>
            <a:xfrm>
              <a:off x="-39237" y="6140550"/>
              <a:ext cx="2020800" cy="410100"/>
            </a:xfrm>
            <a:prstGeom prst="rect">
              <a:avLst/>
            </a:prstGeom>
            <a:solidFill>
              <a:srgbClr val="595959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 rot="10800000">
              <a:off x="1779138" y="6141175"/>
              <a:ext cx="539400" cy="409500"/>
            </a:xfrm>
            <a:prstGeom prst="chevron">
              <a:avLst>
                <a:gd fmla="val 50000" name="adj"/>
              </a:avLst>
            </a:prstGeom>
            <a:solidFill>
              <a:srgbClr val="595959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-11037" y="6160600"/>
              <a:ext cx="1946700" cy="364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 rot="10800000">
              <a:off x="1740888" y="6161300"/>
              <a:ext cx="519600" cy="363600"/>
            </a:xfrm>
            <a:prstGeom prst="chevron">
              <a:avLst>
                <a:gd fmla="val 50000" name="adj"/>
              </a:avLst>
            </a:prstGeom>
            <a:solidFill>
              <a:srgbClr val="B7B7B7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4"/>
          <p:cNvSpPr txBox="1"/>
          <p:nvPr/>
        </p:nvSpPr>
        <p:spPr>
          <a:xfrm>
            <a:off x="402100" y="1527525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OVERVIEW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6" name="Google Shape;146;p4"/>
          <p:cNvSpPr txBox="1"/>
          <p:nvPr/>
        </p:nvSpPr>
        <p:spPr>
          <a:xfrm>
            <a:off x="476200" y="3276599"/>
            <a:ext cx="17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PROJECT STATUS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7" name="Google Shape;147;p4"/>
          <p:cNvSpPr txBox="1"/>
          <p:nvPr/>
        </p:nvSpPr>
        <p:spPr>
          <a:xfrm>
            <a:off x="623225" y="6602713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NEXT STEPS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8" name="Google Shape;148;p4"/>
          <p:cNvSpPr txBox="1"/>
          <p:nvPr/>
        </p:nvSpPr>
        <p:spPr>
          <a:xfrm>
            <a:off x="3848750" y="3276600"/>
            <a:ext cx="167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KEY INSIGHTS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9" name="Google Shape;149;p4"/>
          <p:cNvSpPr txBox="1"/>
          <p:nvPr/>
        </p:nvSpPr>
        <p:spPr>
          <a:xfrm>
            <a:off x="413425" y="1939675"/>
            <a:ext cx="6896100" cy="10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0" name="Google Shape;150;p4"/>
          <p:cNvSpPr txBox="1"/>
          <p:nvPr/>
        </p:nvSpPr>
        <p:spPr>
          <a:xfrm>
            <a:off x="438138" y="3915350"/>
            <a:ext cx="3108300" cy="23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57150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1" name="Google Shape;151;p4"/>
          <p:cNvSpPr txBox="1"/>
          <p:nvPr/>
        </p:nvSpPr>
        <p:spPr>
          <a:xfrm>
            <a:off x="438150" y="7050750"/>
            <a:ext cx="310830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57150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2" name="Google Shape;152;p4"/>
          <p:cNvSpPr txBox="1"/>
          <p:nvPr/>
        </p:nvSpPr>
        <p:spPr>
          <a:xfrm>
            <a:off x="3905525" y="4039263"/>
            <a:ext cx="3219000" cy="26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57150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3" name="Google Shape;153;p4"/>
          <p:cNvSpPr txBox="1"/>
          <p:nvPr/>
        </p:nvSpPr>
        <p:spPr>
          <a:xfrm>
            <a:off x="4183575" y="9228125"/>
            <a:ext cx="30867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4" name="Google Shape;154;p4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b="1" sz="21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5" name="Google Shape;155;p4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56" name="Google Shape;156;p4"/>
          <p:cNvSpPr/>
          <p:nvPr>
            <p:ph idx="2" type="pic"/>
          </p:nvPr>
        </p:nvSpPr>
        <p:spPr>
          <a:xfrm>
            <a:off x="4076163" y="6199700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4"/>
          <p:cNvSpPr txBox="1"/>
          <p:nvPr/>
        </p:nvSpPr>
        <p:spPr>
          <a:xfrm>
            <a:off x="4007763" y="86954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i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55">
          <p15:clr>
            <a:srgbClr val="FA7B17"/>
          </p15:clr>
        </p15:guide>
        <p15:guide id="2" orient="horz" pos="2922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4">
  <p:cSld name="CUSTOM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/>
          <p:nvPr/>
        </p:nvSpPr>
        <p:spPr>
          <a:xfrm flipH="1">
            <a:off x="2748900" y="9168075"/>
            <a:ext cx="5023500" cy="890400"/>
          </a:xfrm>
          <a:prstGeom prst="rtTriangle">
            <a:avLst/>
          </a:prstGeom>
          <a:solidFill>
            <a:srgbClr val="4285F4"/>
          </a:solidFill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0" name="Google Shape;160;p5"/>
          <p:cNvSpPr/>
          <p:nvPr/>
        </p:nvSpPr>
        <p:spPr>
          <a:xfrm>
            <a:off x="0" y="9168075"/>
            <a:ext cx="4138800" cy="890400"/>
          </a:xfrm>
          <a:prstGeom prst="rtTriangle">
            <a:avLst/>
          </a:prstGeom>
          <a:solidFill>
            <a:srgbClr val="DB443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161" name="Google Shape;161;p5"/>
          <p:cNvGrpSpPr/>
          <p:nvPr/>
        </p:nvGrpSpPr>
        <p:grpSpPr>
          <a:xfrm>
            <a:off x="95351" y="1392509"/>
            <a:ext cx="7581691" cy="5901"/>
            <a:chOff x="1890075" y="5241175"/>
            <a:chExt cx="4240556" cy="257700"/>
          </a:xfrm>
        </p:grpSpPr>
        <p:sp>
          <p:nvSpPr>
            <p:cNvPr id="162" name="Google Shape;162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5" name="Google Shape;165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166" name="Google Shape;166;p5"/>
          <p:cNvGrpSpPr/>
          <p:nvPr/>
        </p:nvGrpSpPr>
        <p:grpSpPr>
          <a:xfrm>
            <a:off x="95351" y="4542984"/>
            <a:ext cx="7581691" cy="5901"/>
            <a:chOff x="1890075" y="5241175"/>
            <a:chExt cx="4240556" cy="257700"/>
          </a:xfrm>
        </p:grpSpPr>
        <p:sp>
          <p:nvSpPr>
            <p:cNvPr id="167" name="Google Shape;167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9" name="Google Shape;169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0" name="Google Shape;170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171" name="Google Shape;171;p5"/>
          <p:cNvSpPr/>
          <p:nvPr/>
        </p:nvSpPr>
        <p:spPr>
          <a:xfrm>
            <a:off x="432000" y="1624350"/>
            <a:ext cx="1598400" cy="269100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EEEEEE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Overview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2" name="Google Shape;172;p5"/>
          <p:cNvSpPr/>
          <p:nvPr/>
        </p:nvSpPr>
        <p:spPr>
          <a:xfrm>
            <a:off x="432000" y="2620004"/>
            <a:ext cx="1598400" cy="285000"/>
          </a:xfrm>
          <a:prstGeom prst="rect">
            <a:avLst/>
          </a:prstGeom>
          <a:solidFill>
            <a:srgbClr val="DB4437"/>
          </a:solidFill>
          <a:ln cap="flat" cmpd="sng" w="9525">
            <a:solidFill>
              <a:srgbClr val="DB44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Problem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3" name="Google Shape;173;p5"/>
          <p:cNvSpPr/>
          <p:nvPr/>
        </p:nvSpPr>
        <p:spPr>
          <a:xfrm>
            <a:off x="432000" y="3615673"/>
            <a:ext cx="1598400" cy="269100"/>
          </a:xfrm>
          <a:prstGeom prst="rect">
            <a:avLst/>
          </a:prstGeom>
          <a:solidFill>
            <a:srgbClr val="F4B400"/>
          </a:solidFill>
          <a:ln cap="flat" cmpd="sng" w="9525">
            <a:solidFill>
              <a:srgbClr val="F4B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Solution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4" name="Google Shape;174;p5"/>
          <p:cNvSpPr/>
          <p:nvPr/>
        </p:nvSpPr>
        <p:spPr>
          <a:xfrm>
            <a:off x="432000" y="4676196"/>
            <a:ext cx="1598400" cy="285000"/>
          </a:xfrm>
          <a:prstGeom prst="rect">
            <a:avLst/>
          </a:prstGeom>
          <a:solidFill>
            <a:srgbClr val="0F9D58"/>
          </a:solidFill>
          <a:ln cap="flat" cmpd="sng" w="9525">
            <a:solidFill>
              <a:srgbClr val="0F9D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Details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5" name="Google Shape;175;p5"/>
          <p:cNvSpPr/>
          <p:nvPr/>
        </p:nvSpPr>
        <p:spPr>
          <a:xfrm>
            <a:off x="432000" y="8296570"/>
            <a:ext cx="1598400" cy="269100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Next Steps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176" name="Google Shape;176;p5"/>
          <p:cNvGrpSpPr/>
          <p:nvPr/>
        </p:nvGrpSpPr>
        <p:grpSpPr>
          <a:xfrm>
            <a:off x="95351" y="8200359"/>
            <a:ext cx="7581691" cy="5901"/>
            <a:chOff x="1890075" y="5241175"/>
            <a:chExt cx="4240556" cy="257700"/>
          </a:xfrm>
        </p:grpSpPr>
        <p:sp>
          <p:nvSpPr>
            <p:cNvPr id="177" name="Google Shape;177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8" name="Google Shape;178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9" name="Google Shape;179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80" name="Google Shape;180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181" name="Google Shape;181;p5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b="1" sz="21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2" name="Google Shape;182;p5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83" name="Google Shape;183;p5"/>
          <p:cNvSpPr/>
          <p:nvPr>
            <p:ph idx="2" type="pic"/>
          </p:nvPr>
        </p:nvSpPr>
        <p:spPr>
          <a:xfrm>
            <a:off x="4394725" y="4961200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5"/>
          <p:cNvSpPr txBox="1"/>
          <p:nvPr/>
        </p:nvSpPr>
        <p:spPr>
          <a:xfrm>
            <a:off x="4326325" y="74569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i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 NOT USE ">
  <p:cSld name="TITLE_2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"/>
          <p:cNvSpPr txBox="1"/>
          <p:nvPr/>
        </p:nvSpPr>
        <p:spPr>
          <a:xfrm>
            <a:off x="3993321" y="9367991"/>
            <a:ext cx="3693900" cy="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7" name="Google Shape;187;p6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188" name="Google Shape;188;p6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189" name="Google Shape;189;p6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O NOT USE">
  <p:cSld name="CUSTOM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1" type="title">
  <p:cSld name="TITLE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9"/>
          <p:cNvGrpSpPr/>
          <p:nvPr/>
        </p:nvGrpSpPr>
        <p:grpSpPr>
          <a:xfrm>
            <a:off x="172055" y="1468890"/>
            <a:ext cx="7434543" cy="62982"/>
            <a:chOff x="1890075" y="5241175"/>
            <a:chExt cx="4240556" cy="257700"/>
          </a:xfrm>
        </p:grpSpPr>
        <p:sp>
          <p:nvSpPr>
            <p:cNvPr id="198" name="Google Shape;198;p9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99" name="Google Shape;199;p9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00" name="Google Shape;200;p9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01" name="Google Shape;201;p9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202" name="Google Shape;202;p9"/>
          <p:cNvSpPr/>
          <p:nvPr/>
        </p:nvSpPr>
        <p:spPr>
          <a:xfrm>
            <a:off x="172050" y="2765600"/>
            <a:ext cx="3076800" cy="7293000"/>
          </a:xfrm>
          <a:prstGeom prst="roundRect">
            <a:avLst>
              <a:gd fmla="val 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203" name="Google Shape;203;p9"/>
          <p:cNvGrpSpPr/>
          <p:nvPr/>
        </p:nvGrpSpPr>
        <p:grpSpPr>
          <a:xfrm>
            <a:off x="168930" y="2702615"/>
            <a:ext cx="7434543" cy="62982"/>
            <a:chOff x="1890075" y="5241175"/>
            <a:chExt cx="4240556" cy="257700"/>
          </a:xfrm>
        </p:grpSpPr>
        <p:sp>
          <p:nvSpPr>
            <p:cNvPr id="204" name="Google Shape;204;p9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05" name="Google Shape;205;p9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06" name="Google Shape;206;p9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07" name="Google Shape;207;p9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cxnSp>
        <p:nvCxnSpPr>
          <p:cNvPr id="208" name="Google Shape;208;p9"/>
          <p:cNvCxnSpPr>
            <a:stCxn id="198" idx="0"/>
          </p:cNvCxnSpPr>
          <p:nvPr/>
        </p:nvCxnSpPr>
        <p:spPr>
          <a:xfrm>
            <a:off x="172055" y="1500381"/>
            <a:ext cx="0" cy="859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9"/>
          <p:cNvCxnSpPr/>
          <p:nvPr/>
        </p:nvCxnSpPr>
        <p:spPr>
          <a:xfrm>
            <a:off x="7603480" y="1500381"/>
            <a:ext cx="0" cy="859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0" name="Google Shape;210;p9"/>
          <p:cNvGrpSpPr/>
          <p:nvPr/>
        </p:nvGrpSpPr>
        <p:grpSpPr>
          <a:xfrm>
            <a:off x="0" y="3413775"/>
            <a:ext cx="3530025" cy="746350"/>
            <a:chOff x="0" y="3156075"/>
            <a:chExt cx="3530025" cy="746350"/>
          </a:xfrm>
        </p:grpSpPr>
        <p:sp>
          <p:nvSpPr>
            <p:cNvPr id="211" name="Google Shape;211;p9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213" name="Google Shape;213;p9"/>
          <p:cNvGrpSpPr/>
          <p:nvPr/>
        </p:nvGrpSpPr>
        <p:grpSpPr>
          <a:xfrm>
            <a:off x="3248850" y="2867100"/>
            <a:ext cx="4936034" cy="746350"/>
            <a:chOff x="0" y="3156075"/>
            <a:chExt cx="3530025" cy="746350"/>
          </a:xfrm>
        </p:grpSpPr>
        <p:sp>
          <p:nvSpPr>
            <p:cNvPr id="214" name="Google Shape;214;p9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216" name="Google Shape;216;p9"/>
          <p:cNvGrpSpPr/>
          <p:nvPr/>
        </p:nvGrpSpPr>
        <p:grpSpPr>
          <a:xfrm>
            <a:off x="3248850" y="7166275"/>
            <a:ext cx="4936034" cy="746350"/>
            <a:chOff x="0" y="3156075"/>
            <a:chExt cx="3530025" cy="746350"/>
          </a:xfrm>
        </p:grpSpPr>
        <p:sp>
          <p:nvSpPr>
            <p:cNvPr id="217" name="Google Shape;217;p9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219" name="Google Shape;219;p9"/>
          <p:cNvSpPr txBox="1"/>
          <p:nvPr/>
        </p:nvSpPr>
        <p:spPr>
          <a:xfrm>
            <a:off x="188700" y="3410750"/>
            <a:ext cx="3074400" cy="46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Key Insights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220" name="Google Shape;220;p9"/>
          <p:cNvSpPr txBox="1"/>
          <p:nvPr/>
        </p:nvSpPr>
        <p:spPr>
          <a:xfrm>
            <a:off x="3263100" y="2852500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Details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221" name="Google Shape;221;p9"/>
          <p:cNvSpPr txBox="1"/>
          <p:nvPr/>
        </p:nvSpPr>
        <p:spPr>
          <a:xfrm>
            <a:off x="3263100" y="7164075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Next Steps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grpSp>
        <p:nvGrpSpPr>
          <p:cNvPr id="222" name="Google Shape;222;p9"/>
          <p:cNvGrpSpPr/>
          <p:nvPr/>
        </p:nvGrpSpPr>
        <p:grpSpPr>
          <a:xfrm>
            <a:off x="172055" y="1468890"/>
            <a:ext cx="7434543" cy="62982"/>
            <a:chOff x="1890075" y="5241175"/>
            <a:chExt cx="4240556" cy="257700"/>
          </a:xfrm>
        </p:grpSpPr>
        <p:sp>
          <p:nvSpPr>
            <p:cNvPr id="223" name="Google Shape;223;p9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4" name="Google Shape;224;p9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5" name="Google Shape;225;p9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6" name="Google Shape;226;p9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27" name="Google Shape;227;p9"/>
          <p:cNvSpPr/>
          <p:nvPr/>
        </p:nvSpPr>
        <p:spPr>
          <a:xfrm>
            <a:off x="172050" y="2765600"/>
            <a:ext cx="3076800" cy="7293000"/>
          </a:xfrm>
          <a:prstGeom prst="roundRect">
            <a:avLst>
              <a:gd fmla="val 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grpSp>
        <p:nvGrpSpPr>
          <p:cNvPr id="228" name="Google Shape;228;p9"/>
          <p:cNvGrpSpPr/>
          <p:nvPr/>
        </p:nvGrpSpPr>
        <p:grpSpPr>
          <a:xfrm>
            <a:off x="168930" y="2702615"/>
            <a:ext cx="7434543" cy="62982"/>
            <a:chOff x="1890075" y="5241175"/>
            <a:chExt cx="4240556" cy="257700"/>
          </a:xfrm>
        </p:grpSpPr>
        <p:sp>
          <p:nvSpPr>
            <p:cNvPr id="229" name="Google Shape;229;p9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30" name="Google Shape;230;p9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31" name="Google Shape;231;p9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32" name="Google Shape;232;p9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cxnSp>
        <p:nvCxnSpPr>
          <p:cNvPr id="233" name="Google Shape;233;p9"/>
          <p:cNvCxnSpPr>
            <a:stCxn id="223" idx="0"/>
          </p:cNvCxnSpPr>
          <p:nvPr/>
        </p:nvCxnSpPr>
        <p:spPr>
          <a:xfrm>
            <a:off x="172055" y="1500381"/>
            <a:ext cx="0" cy="859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9"/>
          <p:cNvCxnSpPr/>
          <p:nvPr/>
        </p:nvCxnSpPr>
        <p:spPr>
          <a:xfrm>
            <a:off x="7603480" y="1500381"/>
            <a:ext cx="0" cy="859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5" name="Google Shape;235;p9"/>
          <p:cNvGrpSpPr/>
          <p:nvPr/>
        </p:nvGrpSpPr>
        <p:grpSpPr>
          <a:xfrm>
            <a:off x="0" y="3413775"/>
            <a:ext cx="3530025" cy="746350"/>
            <a:chOff x="0" y="3156075"/>
            <a:chExt cx="3530025" cy="746350"/>
          </a:xfrm>
        </p:grpSpPr>
        <p:sp>
          <p:nvSpPr>
            <p:cNvPr id="236" name="Google Shape;236;p9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38" name="Google Shape;238;p9"/>
          <p:cNvGrpSpPr/>
          <p:nvPr/>
        </p:nvGrpSpPr>
        <p:grpSpPr>
          <a:xfrm>
            <a:off x="3248850" y="2867100"/>
            <a:ext cx="4936034" cy="746350"/>
            <a:chOff x="0" y="3156075"/>
            <a:chExt cx="3530025" cy="746350"/>
          </a:xfrm>
        </p:grpSpPr>
        <p:sp>
          <p:nvSpPr>
            <p:cNvPr id="239" name="Google Shape;239;p9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41" name="Google Shape;241;p9"/>
          <p:cNvGrpSpPr/>
          <p:nvPr/>
        </p:nvGrpSpPr>
        <p:grpSpPr>
          <a:xfrm>
            <a:off x="3248850" y="7166275"/>
            <a:ext cx="4936034" cy="746350"/>
            <a:chOff x="0" y="3156075"/>
            <a:chExt cx="3530025" cy="746350"/>
          </a:xfrm>
        </p:grpSpPr>
        <p:sp>
          <p:nvSpPr>
            <p:cNvPr id="242" name="Google Shape;242;p9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44" name="Google Shape;244;p9"/>
          <p:cNvSpPr txBox="1"/>
          <p:nvPr/>
        </p:nvSpPr>
        <p:spPr>
          <a:xfrm>
            <a:off x="188700" y="3410750"/>
            <a:ext cx="3074400" cy="46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Key Insights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245" name="Google Shape;245;p9"/>
          <p:cNvSpPr txBox="1"/>
          <p:nvPr/>
        </p:nvSpPr>
        <p:spPr>
          <a:xfrm>
            <a:off x="3263100" y="2852500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Details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246" name="Google Shape;246;p9"/>
          <p:cNvSpPr txBox="1"/>
          <p:nvPr/>
        </p:nvSpPr>
        <p:spPr>
          <a:xfrm>
            <a:off x="3263100" y="7164075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Next Steps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2">
  <p:cSld name="TITLE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8" name="Google Shape;248;p10"/>
          <p:cNvCxnSpPr/>
          <p:nvPr/>
        </p:nvCxnSpPr>
        <p:spPr>
          <a:xfrm>
            <a:off x="3049395" y="901911"/>
            <a:ext cx="0" cy="59244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10"/>
          <p:cNvCxnSpPr>
            <a:stCxn id="250" idx="0"/>
          </p:cNvCxnSpPr>
          <p:nvPr/>
        </p:nvCxnSpPr>
        <p:spPr>
          <a:xfrm flipH="1">
            <a:off x="172020" y="903608"/>
            <a:ext cx="18300" cy="91872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1" name="Google Shape;251;p10"/>
          <p:cNvGrpSpPr/>
          <p:nvPr/>
        </p:nvGrpSpPr>
        <p:grpSpPr>
          <a:xfrm>
            <a:off x="190320" y="900657"/>
            <a:ext cx="7581691" cy="5901"/>
            <a:chOff x="1890075" y="5241175"/>
            <a:chExt cx="4240556" cy="257700"/>
          </a:xfrm>
        </p:grpSpPr>
        <p:sp>
          <p:nvSpPr>
            <p:cNvPr id="250" name="Google Shape;250;p10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52" name="Google Shape;252;p10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53" name="Google Shape;253;p10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54" name="Google Shape;254;p10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255" name="Google Shape;255;p10"/>
          <p:cNvGrpSpPr/>
          <p:nvPr/>
        </p:nvGrpSpPr>
        <p:grpSpPr>
          <a:xfrm>
            <a:off x="190320" y="931759"/>
            <a:ext cx="7581691" cy="5901"/>
            <a:chOff x="1890075" y="5241175"/>
            <a:chExt cx="4240556" cy="257700"/>
          </a:xfrm>
        </p:grpSpPr>
        <p:sp>
          <p:nvSpPr>
            <p:cNvPr id="256" name="Google Shape;256;p10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57" name="Google Shape;257;p10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58" name="Google Shape;258;p10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59" name="Google Shape;259;p10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260" name="Google Shape;260;p10"/>
          <p:cNvSpPr/>
          <p:nvPr/>
        </p:nvSpPr>
        <p:spPr>
          <a:xfrm rot="248910">
            <a:off x="7469568" y="-16320"/>
            <a:ext cx="1791494" cy="10540289"/>
          </a:xfrm>
          <a:prstGeom prst="rtTriangle">
            <a:avLst/>
          </a:prstGeom>
          <a:solidFill>
            <a:srgbClr val="B7B7B7"/>
          </a:solidFill>
          <a:ln cap="flat" cmpd="sng" w="9525">
            <a:solidFill>
              <a:srgbClr val="CFB9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B991"/>
              </a:solidFill>
            </a:endParaRPr>
          </a:p>
        </p:txBody>
      </p:sp>
      <p:sp>
        <p:nvSpPr>
          <p:cNvPr id="261" name="Google Shape;261;p10"/>
          <p:cNvSpPr txBox="1"/>
          <p:nvPr/>
        </p:nvSpPr>
        <p:spPr>
          <a:xfrm>
            <a:off x="510050" y="9659903"/>
            <a:ext cx="30816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0"/>
          <p:cNvSpPr/>
          <p:nvPr/>
        </p:nvSpPr>
        <p:spPr>
          <a:xfrm>
            <a:off x="190350" y="7617450"/>
            <a:ext cx="7581600" cy="22641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3" name="Google Shape;263;p10"/>
          <p:cNvCxnSpPr/>
          <p:nvPr/>
        </p:nvCxnSpPr>
        <p:spPr>
          <a:xfrm flipH="1">
            <a:off x="3028995" y="901911"/>
            <a:ext cx="20400" cy="88344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10"/>
          <p:cNvCxnSpPr>
            <a:stCxn id="265" idx="0"/>
          </p:cNvCxnSpPr>
          <p:nvPr/>
        </p:nvCxnSpPr>
        <p:spPr>
          <a:xfrm flipH="1">
            <a:off x="172020" y="903608"/>
            <a:ext cx="18300" cy="91872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6" name="Google Shape;266;p10"/>
          <p:cNvGrpSpPr/>
          <p:nvPr/>
        </p:nvGrpSpPr>
        <p:grpSpPr>
          <a:xfrm>
            <a:off x="190320" y="900657"/>
            <a:ext cx="7581691" cy="5901"/>
            <a:chOff x="1890075" y="5241175"/>
            <a:chExt cx="4240556" cy="257700"/>
          </a:xfrm>
        </p:grpSpPr>
        <p:sp>
          <p:nvSpPr>
            <p:cNvPr id="265" name="Google Shape;265;p10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67" name="Google Shape;267;p10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68" name="Google Shape;268;p10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69" name="Google Shape;269;p10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70" name="Google Shape;270;p10"/>
          <p:cNvGrpSpPr/>
          <p:nvPr/>
        </p:nvGrpSpPr>
        <p:grpSpPr>
          <a:xfrm>
            <a:off x="190320" y="931759"/>
            <a:ext cx="7581691" cy="5901"/>
            <a:chOff x="1890075" y="5241175"/>
            <a:chExt cx="4240556" cy="257700"/>
          </a:xfrm>
        </p:grpSpPr>
        <p:sp>
          <p:nvSpPr>
            <p:cNvPr id="271" name="Google Shape;271;p10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72" name="Google Shape;272;p10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73" name="Google Shape;273;p10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74" name="Google Shape;274;p10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75" name="Google Shape;275;p10"/>
          <p:cNvSpPr/>
          <p:nvPr/>
        </p:nvSpPr>
        <p:spPr>
          <a:xfrm rot="248910">
            <a:off x="7469568" y="-16320"/>
            <a:ext cx="1791494" cy="10540289"/>
          </a:xfrm>
          <a:prstGeom prst="rtTriangle">
            <a:avLst/>
          </a:prstGeom>
          <a:solidFill>
            <a:srgbClr val="B7B7B7"/>
          </a:solidFill>
          <a:ln cap="flat" cmpd="sng" w="9525">
            <a:solidFill>
              <a:srgbClr val="CFB9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B991"/>
              </a:solidFill>
            </a:endParaRPr>
          </a:p>
        </p:txBody>
      </p:sp>
      <p:sp>
        <p:nvSpPr>
          <p:cNvPr id="276" name="Google Shape;276;p10"/>
          <p:cNvSpPr txBox="1"/>
          <p:nvPr/>
        </p:nvSpPr>
        <p:spPr>
          <a:xfrm>
            <a:off x="290394" y="9345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ISSUE / PROBLEM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277" name="Google Shape;277;p10"/>
          <p:cNvGrpSpPr/>
          <p:nvPr/>
        </p:nvGrpSpPr>
        <p:grpSpPr>
          <a:xfrm>
            <a:off x="172024" y="1040825"/>
            <a:ext cx="137818" cy="187200"/>
            <a:chOff x="507100" y="1997600"/>
            <a:chExt cx="158375" cy="187200"/>
          </a:xfrm>
        </p:grpSpPr>
        <p:sp>
          <p:nvSpPr>
            <p:cNvPr id="278" name="Google Shape;278;p10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fmla="val 50000" name="adj"/>
              </a:avLst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0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fmla="val 50000" name="adj"/>
              </a:avLst>
            </a:prstGeom>
            <a:solidFill>
              <a:srgbClr val="0000FF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0" name="Google Shape;280;p10"/>
          <p:cNvSpPr txBox="1"/>
          <p:nvPr/>
        </p:nvSpPr>
        <p:spPr>
          <a:xfrm>
            <a:off x="308719" y="28014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RESPONSE 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281" name="Google Shape;281;p10"/>
          <p:cNvGrpSpPr/>
          <p:nvPr/>
        </p:nvGrpSpPr>
        <p:grpSpPr>
          <a:xfrm>
            <a:off x="190349" y="2907725"/>
            <a:ext cx="137818" cy="187200"/>
            <a:chOff x="507100" y="1540400"/>
            <a:chExt cx="158375" cy="187200"/>
          </a:xfrm>
        </p:grpSpPr>
        <p:sp>
          <p:nvSpPr>
            <p:cNvPr id="282" name="Google Shape;282;p10"/>
            <p:cNvSpPr/>
            <p:nvPr/>
          </p:nvSpPr>
          <p:spPr>
            <a:xfrm>
              <a:off x="529575" y="1540400"/>
              <a:ext cx="135900" cy="187200"/>
            </a:xfrm>
            <a:prstGeom prst="chevron">
              <a:avLst>
                <a:gd fmla="val 50000" name="adj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0"/>
            <p:cNvSpPr/>
            <p:nvPr/>
          </p:nvSpPr>
          <p:spPr>
            <a:xfrm>
              <a:off x="507100" y="1559825"/>
              <a:ext cx="135900" cy="146700"/>
            </a:xfrm>
            <a:prstGeom prst="chevron">
              <a:avLst>
                <a:gd fmla="val 50000" name="adj"/>
              </a:avLst>
            </a:prstGeom>
            <a:solidFill>
              <a:srgbClr val="FF0000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4" name="Google Shape;284;p10"/>
          <p:cNvSpPr txBox="1"/>
          <p:nvPr/>
        </p:nvSpPr>
        <p:spPr>
          <a:xfrm>
            <a:off x="290394" y="5399875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IMPACT  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285" name="Google Shape;285;p10"/>
          <p:cNvGrpSpPr/>
          <p:nvPr/>
        </p:nvGrpSpPr>
        <p:grpSpPr>
          <a:xfrm>
            <a:off x="172024" y="5506200"/>
            <a:ext cx="137818" cy="187200"/>
            <a:chOff x="507100" y="1997600"/>
            <a:chExt cx="158375" cy="187200"/>
          </a:xfrm>
        </p:grpSpPr>
        <p:sp>
          <p:nvSpPr>
            <p:cNvPr id="286" name="Google Shape;286;p10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fmla="val 50000" name="adj"/>
              </a:avLst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0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fmla="val 50000" name="adj"/>
              </a:avLst>
            </a:prstGeom>
            <a:solidFill>
              <a:srgbClr val="FFFF00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8" name="Google Shape;288;p10"/>
          <p:cNvSpPr txBox="1"/>
          <p:nvPr/>
        </p:nvSpPr>
        <p:spPr>
          <a:xfrm>
            <a:off x="-2480800" y="9126503"/>
            <a:ext cx="30816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0"/>
          <p:cNvSpPr txBox="1"/>
          <p:nvPr/>
        </p:nvSpPr>
        <p:spPr>
          <a:xfrm>
            <a:off x="315596" y="7502355"/>
            <a:ext cx="627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KEY INSIGHTS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290" name="Google Shape;290;p10"/>
          <p:cNvGrpSpPr/>
          <p:nvPr/>
        </p:nvGrpSpPr>
        <p:grpSpPr>
          <a:xfrm>
            <a:off x="172024" y="7607808"/>
            <a:ext cx="137818" cy="187200"/>
            <a:chOff x="507100" y="1997600"/>
            <a:chExt cx="158375" cy="187200"/>
          </a:xfrm>
        </p:grpSpPr>
        <p:sp>
          <p:nvSpPr>
            <p:cNvPr id="291" name="Google Shape;291;p10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fmla="val 50000" name="adj"/>
              </a:avLst>
            </a:prstGeom>
            <a:solidFill>
              <a:srgbClr val="38761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0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fmla="val 50000" name="adj"/>
              </a:avLst>
            </a:prstGeom>
            <a:solidFill>
              <a:srgbClr val="38761D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3">
  <p:cSld name="CUSTOM_2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4" name="Google Shape;294;p11"/>
          <p:cNvCxnSpPr/>
          <p:nvPr/>
        </p:nvCxnSpPr>
        <p:spPr>
          <a:xfrm>
            <a:off x="417963" y="311025"/>
            <a:ext cx="28200" cy="8777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95" name="Google Shape;295;p11"/>
          <p:cNvGrpSpPr/>
          <p:nvPr/>
        </p:nvGrpSpPr>
        <p:grpSpPr>
          <a:xfrm>
            <a:off x="404725" y="1300475"/>
            <a:ext cx="6908400" cy="72025"/>
            <a:chOff x="404725" y="1681475"/>
            <a:chExt cx="6908400" cy="72025"/>
          </a:xfrm>
        </p:grpSpPr>
        <p:cxnSp>
          <p:nvCxnSpPr>
            <p:cNvPr id="296" name="Google Shape;296;p11"/>
            <p:cNvCxnSpPr/>
            <p:nvPr/>
          </p:nvCxnSpPr>
          <p:spPr>
            <a:xfrm flipH="1" rot="10800000">
              <a:off x="404725" y="1681475"/>
              <a:ext cx="6908400" cy="16800"/>
            </a:xfrm>
            <a:prstGeom prst="straightConnector1">
              <a:avLst/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7" name="Google Shape;297;p11"/>
            <p:cNvCxnSpPr/>
            <p:nvPr/>
          </p:nvCxnSpPr>
          <p:spPr>
            <a:xfrm flipH="1" rot="10800000">
              <a:off x="404725" y="1736700"/>
              <a:ext cx="6908400" cy="16800"/>
            </a:xfrm>
            <a:prstGeom prst="straightConnector1">
              <a:avLst/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98" name="Google Shape;298;p11"/>
          <p:cNvCxnSpPr/>
          <p:nvPr/>
        </p:nvCxnSpPr>
        <p:spPr>
          <a:xfrm>
            <a:off x="7326238" y="6225"/>
            <a:ext cx="28200" cy="8777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11"/>
          <p:cNvCxnSpPr/>
          <p:nvPr/>
        </p:nvCxnSpPr>
        <p:spPr>
          <a:xfrm rot="10800000">
            <a:off x="438150" y="3276600"/>
            <a:ext cx="6896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11"/>
          <p:cNvCxnSpPr/>
          <p:nvPr/>
        </p:nvCxnSpPr>
        <p:spPr>
          <a:xfrm>
            <a:off x="3861475" y="3505200"/>
            <a:ext cx="0" cy="56118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1" name="Google Shape;301;p11"/>
          <p:cNvGrpSpPr/>
          <p:nvPr/>
        </p:nvGrpSpPr>
        <p:grpSpPr>
          <a:xfrm>
            <a:off x="417975" y="1504250"/>
            <a:ext cx="2357775" cy="410125"/>
            <a:chOff x="417975" y="1885250"/>
            <a:chExt cx="2357775" cy="410125"/>
          </a:xfrm>
        </p:grpSpPr>
        <p:sp>
          <p:nvSpPr>
            <p:cNvPr id="302" name="Google Shape;302;p11"/>
            <p:cNvSpPr/>
            <p:nvPr/>
          </p:nvSpPr>
          <p:spPr>
            <a:xfrm>
              <a:off x="417975" y="1885250"/>
              <a:ext cx="2020800" cy="410100"/>
            </a:xfrm>
            <a:prstGeom prst="rect">
              <a:avLst/>
            </a:prstGeom>
            <a:solidFill>
              <a:srgbClr val="595959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1"/>
            <p:cNvSpPr/>
            <p:nvPr/>
          </p:nvSpPr>
          <p:spPr>
            <a:xfrm rot="10800000">
              <a:off x="2236350" y="1885875"/>
              <a:ext cx="539400" cy="409500"/>
            </a:xfrm>
            <a:prstGeom prst="chevron">
              <a:avLst>
                <a:gd fmla="val 50000" name="adj"/>
              </a:avLst>
            </a:prstGeom>
            <a:solidFill>
              <a:srgbClr val="595959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1"/>
            <p:cNvSpPr/>
            <p:nvPr/>
          </p:nvSpPr>
          <p:spPr>
            <a:xfrm>
              <a:off x="446175" y="1905300"/>
              <a:ext cx="1946700" cy="364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1"/>
            <p:cNvSpPr/>
            <p:nvPr/>
          </p:nvSpPr>
          <p:spPr>
            <a:xfrm rot="10800000">
              <a:off x="2198100" y="1906000"/>
              <a:ext cx="519600" cy="363600"/>
            </a:xfrm>
            <a:prstGeom prst="chevron">
              <a:avLst>
                <a:gd fmla="val 50000" name="adj"/>
              </a:avLst>
            </a:prstGeom>
            <a:solidFill>
              <a:srgbClr val="B7B7B7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6" name="Google Shape;306;p11"/>
          <p:cNvGrpSpPr/>
          <p:nvPr/>
        </p:nvGrpSpPr>
        <p:grpSpPr>
          <a:xfrm>
            <a:off x="417975" y="3276600"/>
            <a:ext cx="2357775" cy="410125"/>
            <a:chOff x="265575" y="3352800"/>
            <a:chExt cx="2357775" cy="410125"/>
          </a:xfrm>
        </p:grpSpPr>
        <p:sp>
          <p:nvSpPr>
            <p:cNvPr id="307" name="Google Shape;307;p11"/>
            <p:cNvSpPr/>
            <p:nvPr/>
          </p:nvSpPr>
          <p:spPr>
            <a:xfrm>
              <a:off x="265575" y="3352800"/>
              <a:ext cx="2020800" cy="410100"/>
            </a:xfrm>
            <a:prstGeom prst="rect">
              <a:avLst/>
            </a:prstGeom>
            <a:solidFill>
              <a:srgbClr val="595959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1"/>
            <p:cNvSpPr/>
            <p:nvPr/>
          </p:nvSpPr>
          <p:spPr>
            <a:xfrm rot="10800000">
              <a:off x="2083950" y="3353425"/>
              <a:ext cx="539400" cy="409500"/>
            </a:xfrm>
            <a:prstGeom prst="chevron">
              <a:avLst>
                <a:gd fmla="val 50000" name="adj"/>
              </a:avLst>
            </a:prstGeom>
            <a:solidFill>
              <a:srgbClr val="595959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1"/>
            <p:cNvSpPr/>
            <p:nvPr/>
          </p:nvSpPr>
          <p:spPr>
            <a:xfrm>
              <a:off x="293775" y="3372850"/>
              <a:ext cx="1946700" cy="364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1"/>
            <p:cNvSpPr/>
            <p:nvPr/>
          </p:nvSpPr>
          <p:spPr>
            <a:xfrm rot="10800000">
              <a:off x="2045700" y="3373550"/>
              <a:ext cx="519600" cy="363600"/>
            </a:xfrm>
            <a:prstGeom prst="chevron">
              <a:avLst>
                <a:gd fmla="val 50000" name="adj"/>
              </a:avLst>
            </a:prstGeom>
            <a:solidFill>
              <a:srgbClr val="B7B7B7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1" name="Google Shape;311;p11"/>
          <p:cNvGrpSpPr/>
          <p:nvPr/>
        </p:nvGrpSpPr>
        <p:grpSpPr>
          <a:xfrm>
            <a:off x="3872044" y="3276600"/>
            <a:ext cx="2747987" cy="410125"/>
            <a:chOff x="3567313" y="3200400"/>
            <a:chExt cx="2357775" cy="410125"/>
          </a:xfrm>
        </p:grpSpPr>
        <p:sp>
          <p:nvSpPr>
            <p:cNvPr id="312" name="Google Shape;312;p11"/>
            <p:cNvSpPr/>
            <p:nvPr/>
          </p:nvSpPr>
          <p:spPr>
            <a:xfrm>
              <a:off x="3567313" y="3200400"/>
              <a:ext cx="2020800" cy="410100"/>
            </a:xfrm>
            <a:prstGeom prst="rect">
              <a:avLst/>
            </a:prstGeom>
            <a:solidFill>
              <a:srgbClr val="595959"/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1"/>
            <p:cNvSpPr/>
            <p:nvPr/>
          </p:nvSpPr>
          <p:spPr>
            <a:xfrm rot="10800000">
              <a:off x="5385688" y="3201025"/>
              <a:ext cx="539400" cy="409500"/>
            </a:xfrm>
            <a:prstGeom prst="chevron">
              <a:avLst>
                <a:gd fmla="val 50000" name="adj"/>
              </a:avLst>
            </a:prstGeom>
            <a:solidFill>
              <a:srgbClr val="595959"/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1"/>
            <p:cNvSpPr/>
            <p:nvPr/>
          </p:nvSpPr>
          <p:spPr>
            <a:xfrm>
              <a:off x="3595513" y="3220450"/>
              <a:ext cx="1946700" cy="364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1"/>
            <p:cNvSpPr/>
            <p:nvPr/>
          </p:nvSpPr>
          <p:spPr>
            <a:xfrm rot="10800000">
              <a:off x="5393639" y="3221150"/>
              <a:ext cx="473400" cy="363600"/>
            </a:xfrm>
            <a:prstGeom prst="chevron">
              <a:avLst>
                <a:gd fmla="val 50000" name="adj"/>
              </a:avLst>
            </a:prstGeom>
            <a:solidFill>
              <a:srgbClr val="B7B7B7"/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11"/>
          <p:cNvGrpSpPr/>
          <p:nvPr/>
        </p:nvGrpSpPr>
        <p:grpSpPr>
          <a:xfrm>
            <a:off x="417963" y="6597750"/>
            <a:ext cx="2357775" cy="410125"/>
            <a:chOff x="-39237" y="6140550"/>
            <a:chExt cx="2357775" cy="410125"/>
          </a:xfrm>
        </p:grpSpPr>
        <p:sp>
          <p:nvSpPr>
            <p:cNvPr id="317" name="Google Shape;317;p11"/>
            <p:cNvSpPr/>
            <p:nvPr/>
          </p:nvSpPr>
          <p:spPr>
            <a:xfrm>
              <a:off x="-39237" y="6140550"/>
              <a:ext cx="2020800" cy="410100"/>
            </a:xfrm>
            <a:prstGeom prst="rect">
              <a:avLst/>
            </a:prstGeom>
            <a:solidFill>
              <a:srgbClr val="595959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1"/>
            <p:cNvSpPr/>
            <p:nvPr/>
          </p:nvSpPr>
          <p:spPr>
            <a:xfrm rot="10800000">
              <a:off x="1779138" y="6141175"/>
              <a:ext cx="539400" cy="409500"/>
            </a:xfrm>
            <a:prstGeom prst="chevron">
              <a:avLst>
                <a:gd fmla="val 50000" name="adj"/>
              </a:avLst>
            </a:prstGeom>
            <a:solidFill>
              <a:srgbClr val="595959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1"/>
            <p:cNvSpPr/>
            <p:nvPr/>
          </p:nvSpPr>
          <p:spPr>
            <a:xfrm>
              <a:off x="-11037" y="6160600"/>
              <a:ext cx="1946700" cy="364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1"/>
            <p:cNvSpPr/>
            <p:nvPr/>
          </p:nvSpPr>
          <p:spPr>
            <a:xfrm rot="10800000">
              <a:off x="1740888" y="6161300"/>
              <a:ext cx="519600" cy="363600"/>
            </a:xfrm>
            <a:prstGeom prst="chevron">
              <a:avLst>
                <a:gd fmla="val 50000" name="adj"/>
              </a:avLst>
            </a:prstGeom>
            <a:solidFill>
              <a:srgbClr val="B7B7B7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11"/>
          <p:cNvSpPr txBox="1"/>
          <p:nvPr/>
        </p:nvSpPr>
        <p:spPr>
          <a:xfrm>
            <a:off x="402100" y="1527525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OVERVIEW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2" name="Google Shape;322;p11"/>
          <p:cNvSpPr txBox="1"/>
          <p:nvPr/>
        </p:nvSpPr>
        <p:spPr>
          <a:xfrm>
            <a:off x="476200" y="3276599"/>
            <a:ext cx="17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PROJECT STATUS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3" name="Google Shape;323;p11"/>
          <p:cNvSpPr txBox="1"/>
          <p:nvPr/>
        </p:nvSpPr>
        <p:spPr>
          <a:xfrm>
            <a:off x="623225" y="6602713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NEXT STEPS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4" name="Google Shape;324;p11"/>
          <p:cNvSpPr txBox="1"/>
          <p:nvPr/>
        </p:nvSpPr>
        <p:spPr>
          <a:xfrm>
            <a:off x="3848750" y="3276600"/>
            <a:ext cx="167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KEY INSIGHTS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5" name="Google Shape;325;p11"/>
          <p:cNvSpPr txBox="1"/>
          <p:nvPr/>
        </p:nvSpPr>
        <p:spPr>
          <a:xfrm>
            <a:off x="413425" y="1939675"/>
            <a:ext cx="6896100" cy="10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6" name="Google Shape;326;p11"/>
          <p:cNvSpPr txBox="1"/>
          <p:nvPr/>
        </p:nvSpPr>
        <p:spPr>
          <a:xfrm>
            <a:off x="438138" y="3915350"/>
            <a:ext cx="3108300" cy="23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57150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7" name="Google Shape;327;p11"/>
          <p:cNvSpPr txBox="1"/>
          <p:nvPr/>
        </p:nvSpPr>
        <p:spPr>
          <a:xfrm>
            <a:off x="438150" y="7050750"/>
            <a:ext cx="310830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57150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8" name="Google Shape;328;p11"/>
          <p:cNvSpPr txBox="1"/>
          <p:nvPr/>
        </p:nvSpPr>
        <p:spPr>
          <a:xfrm>
            <a:off x="3905525" y="4039263"/>
            <a:ext cx="3219000" cy="26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57150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9" name="Google Shape;329;p11"/>
          <p:cNvSpPr txBox="1"/>
          <p:nvPr/>
        </p:nvSpPr>
        <p:spPr>
          <a:xfrm>
            <a:off x="4183575" y="9228125"/>
            <a:ext cx="30867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55">
          <p15:clr>
            <a:srgbClr val="FA7B17"/>
          </p15:clr>
        </p15:guide>
        <p15:guide id="2" orient="horz" pos="2922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 SemiBold"/>
              <a:buNone/>
              <a:defRPr sz="2800">
                <a:solidFill>
                  <a:schemeClr val="dk1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Char char="●"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3247350" y="1195375"/>
            <a:ext cx="44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 SemiBold"/>
              <a:buNone/>
              <a:defRPr sz="2800">
                <a:solidFill>
                  <a:schemeClr val="dk1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8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Char char="●"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94" name="Google Shape;194;p8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8"/>
          <p:cNvSpPr txBox="1"/>
          <p:nvPr/>
        </p:nvSpPr>
        <p:spPr>
          <a:xfrm>
            <a:off x="3247350" y="1195375"/>
            <a:ext cx="44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5"/>
          <p:cNvSpPr txBox="1"/>
          <p:nvPr/>
        </p:nvSpPr>
        <p:spPr>
          <a:xfrm>
            <a:off x="428625" y="4256675"/>
            <a:ext cx="7077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latin typeface="Google Sans"/>
                <a:ea typeface="Google Sans"/>
                <a:cs typeface="Google Sans"/>
                <a:sym typeface="Google Sans"/>
              </a:rPr>
              <a:t>Executive summary templates</a:t>
            </a:r>
            <a:endParaRPr b="1" sz="34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64" name="Google Shape;364;p15"/>
          <p:cNvSpPr txBox="1"/>
          <p:nvPr/>
        </p:nvSpPr>
        <p:spPr>
          <a:xfrm>
            <a:off x="428625" y="4866275"/>
            <a:ext cx="707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oogle Sans"/>
                <a:ea typeface="Google Sans"/>
                <a:cs typeface="Google Sans"/>
                <a:sym typeface="Google Sans"/>
              </a:rPr>
              <a:t>Use the Layout dropdown menu to select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6"/>
          <p:cNvSpPr txBox="1"/>
          <p:nvPr/>
        </p:nvSpPr>
        <p:spPr>
          <a:xfrm>
            <a:off x="188700" y="1533300"/>
            <a:ext cx="36975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375">
                <a:latin typeface="Google Sans SemiBold"/>
                <a:ea typeface="Google Sans SemiBold"/>
                <a:cs typeface="Google Sans SemiBold"/>
                <a:sym typeface="Google Sans SemiBold"/>
              </a:rPr>
              <a:t>Project Overview</a:t>
            </a:r>
            <a:endParaRPr sz="1375">
              <a:solidFill>
                <a:srgbClr val="000000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370" name="Google Shape;370;p16"/>
          <p:cNvSpPr txBox="1"/>
          <p:nvPr/>
        </p:nvSpPr>
        <p:spPr>
          <a:xfrm>
            <a:off x="287625" y="1859125"/>
            <a:ext cx="73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71" name="Google Shape;371;p16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b="1" sz="21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72" name="Google Shape;372;p16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73" name="Google Shape;373;p16"/>
          <p:cNvSpPr/>
          <p:nvPr>
            <p:ph idx="2" type="pic"/>
          </p:nvPr>
        </p:nvSpPr>
        <p:spPr>
          <a:xfrm>
            <a:off x="8147375" y="3781350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p16"/>
          <p:cNvSpPr txBox="1"/>
          <p:nvPr/>
        </p:nvSpPr>
        <p:spPr>
          <a:xfrm>
            <a:off x="8127875" y="6277050"/>
            <a:ext cx="30744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i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5" name="Google Shape;375;p16"/>
          <p:cNvSpPr txBox="1"/>
          <p:nvPr/>
        </p:nvSpPr>
        <p:spPr>
          <a:xfrm>
            <a:off x="138300" y="1960200"/>
            <a:ext cx="7458900" cy="4002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76" name="Google Shape;376;p16"/>
          <p:cNvSpPr txBox="1"/>
          <p:nvPr/>
        </p:nvSpPr>
        <p:spPr>
          <a:xfrm>
            <a:off x="188700" y="4059000"/>
            <a:ext cx="30354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77" name="Google Shape;377;p16"/>
          <p:cNvSpPr txBox="1"/>
          <p:nvPr/>
        </p:nvSpPr>
        <p:spPr>
          <a:xfrm>
            <a:off x="3424200" y="7722000"/>
            <a:ext cx="4173000" cy="4002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78" name="Google Shape;378;p16"/>
          <p:cNvSpPr txBox="1"/>
          <p:nvPr/>
        </p:nvSpPr>
        <p:spPr>
          <a:xfrm>
            <a:off x="3652800" y="3525600"/>
            <a:ext cx="3944400" cy="4002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7"/>
          <p:cNvSpPr/>
          <p:nvPr>
            <p:ph idx="2" type="pic"/>
          </p:nvPr>
        </p:nvSpPr>
        <p:spPr>
          <a:xfrm>
            <a:off x="3552088" y="1473363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p17"/>
          <p:cNvSpPr/>
          <p:nvPr>
            <p:ph idx="3" type="pic"/>
          </p:nvPr>
        </p:nvSpPr>
        <p:spPr>
          <a:xfrm>
            <a:off x="4054775" y="4659950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p17"/>
          <p:cNvSpPr txBox="1"/>
          <p:nvPr/>
        </p:nvSpPr>
        <p:spPr>
          <a:xfrm>
            <a:off x="159875" y="60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b="1" sz="21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86" name="Google Shape;386;p17"/>
          <p:cNvSpPr txBox="1"/>
          <p:nvPr/>
        </p:nvSpPr>
        <p:spPr>
          <a:xfrm>
            <a:off x="1763100" y="4908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87" name="Google Shape;387;p17"/>
          <p:cNvSpPr txBox="1"/>
          <p:nvPr/>
        </p:nvSpPr>
        <p:spPr>
          <a:xfrm>
            <a:off x="3483688" y="403875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i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8" name="Google Shape;388;p17"/>
          <p:cNvSpPr txBox="1"/>
          <p:nvPr/>
        </p:nvSpPr>
        <p:spPr>
          <a:xfrm>
            <a:off x="3986375" y="71865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i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9" name="Google Shape;389;p17"/>
          <p:cNvSpPr txBox="1"/>
          <p:nvPr/>
        </p:nvSpPr>
        <p:spPr>
          <a:xfrm>
            <a:off x="257400" y="1366200"/>
            <a:ext cx="2692800" cy="4002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90" name="Google Shape;390;p17"/>
          <p:cNvSpPr txBox="1"/>
          <p:nvPr/>
        </p:nvSpPr>
        <p:spPr>
          <a:xfrm>
            <a:off x="257400" y="3195000"/>
            <a:ext cx="2692800" cy="4002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91" name="Google Shape;391;p17"/>
          <p:cNvSpPr txBox="1"/>
          <p:nvPr/>
        </p:nvSpPr>
        <p:spPr>
          <a:xfrm>
            <a:off x="257400" y="5862000"/>
            <a:ext cx="2692800" cy="4002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92" name="Google Shape;392;p17"/>
          <p:cNvSpPr txBox="1"/>
          <p:nvPr/>
        </p:nvSpPr>
        <p:spPr>
          <a:xfrm>
            <a:off x="333600" y="7919400"/>
            <a:ext cx="67566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8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b="1" sz="21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98" name="Google Shape;398;p18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99" name="Google Shape;399;p18"/>
          <p:cNvSpPr/>
          <p:nvPr>
            <p:ph idx="2" type="pic"/>
          </p:nvPr>
        </p:nvSpPr>
        <p:spPr>
          <a:xfrm>
            <a:off x="4076163" y="6199700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p18"/>
          <p:cNvSpPr txBox="1"/>
          <p:nvPr/>
        </p:nvSpPr>
        <p:spPr>
          <a:xfrm>
            <a:off x="4007763" y="86954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i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1" name="Google Shape;401;p18"/>
          <p:cNvSpPr txBox="1"/>
          <p:nvPr/>
        </p:nvSpPr>
        <p:spPr>
          <a:xfrm>
            <a:off x="534600" y="1960200"/>
            <a:ext cx="6645300" cy="4002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02" name="Google Shape;402;p18"/>
          <p:cNvSpPr txBox="1"/>
          <p:nvPr/>
        </p:nvSpPr>
        <p:spPr>
          <a:xfrm>
            <a:off x="554400" y="3801600"/>
            <a:ext cx="3172200" cy="4002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03" name="Google Shape;403;p18"/>
          <p:cNvSpPr txBox="1"/>
          <p:nvPr/>
        </p:nvSpPr>
        <p:spPr>
          <a:xfrm>
            <a:off x="3983400" y="3801600"/>
            <a:ext cx="3172200" cy="4002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04" name="Google Shape;404;p18"/>
          <p:cNvSpPr txBox="1"/>
          <p:nvPr/>
        </p:nvSpPr>
        <p:spPr>
          <a:xfrm>
            <a:off x="478200" y="7154400"/>
            <a:ext cx="3172200" cy="4002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9"/>
          <p:cNvSpPr txBox="1"/>
          <p:nvPr/>
        </p:nvSpPr>
        <p:spPr>
          <a:xfrm>
            <a:off x="4467025" y="6764100"/>
            <a:ext cx="30069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i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0" name="Google Shape;410;p19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b="1" sz="21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11" name="Google Shape;411;p19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412" name="Google Shape;412;p19"/>
          <p:cNvSpPr/>
          <p:nvPr>
            <p:ph idx="2" type="pic"/>
          </p:nvPr>
        </p:nvSpPr>
        <p:spPr>
          <a:xfrm>
            <a:off x="4394725" y="4961200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p19"/>
          <p:cNvSpPr txBox="1"/>
          <p:nvPr/>
        </p:nvSpPr>
        <p:spPr>
          <a:xfrm>
            <a:off x="4326325" y="74569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i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4" name="Google Shape;414;p19"/>
          <p:cNvSpPr txBox="1"/>
          <p:nvPr/>
        </p:nvSpPr>
        <p:spPr>
          <a:xfrm>
            <a:off x="2277000" y="1524600"/>
            <a:ext cx="5341800" cy="4002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15" name="Google Shape;415;p19"/>
          <p:cNvSpPr txBox="1"/>
          <p:nvPr/>
        </p:nvSpPr>
        <p:spPr>
          <a:xfrm>
            <a:off x="2200800" y="2515200"/>
            <a:ext cx="5341800" cy="4002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16" name="Google Shape;416;p19"/>
          <p:cNvSpPr txBox="1"/>
          <p:nvPr/>
        </p:nvSpPr>
        <p:spPr>
          <a:xfrm>
            <a:off x="2200800" y="3582000"/>
            <a:ext cx="5341800" cy="4002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17" name="Google Shape;417;p19"/>
          <p:cNvSpPr txBox="1"/>
          <p:nvPr/>
        </p:nvSpPr>
        <p:spPr>
          <a:xfrm>
            <a:off x="138600" y="5128200"/>
            <a:ext cx="4059000" cy="4002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18" name="Google Shape;418;p19"/>
          <p:cNvSpPr txBox="1"/>
          <p:nvPr/>
        </p:nvSpPr>
        <p:spPr>
          <a:xfrm>
            <a:off x="291000" y="8633400"/>
            <a:ext cx="7327800" cy="4002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