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Lst>
  <p:sldSz cy="10058400" cx="7772400"/>
  <p:notesSz cx="6858000" cy="9144000"/>
  <p:embeddedFontLst>
    <p:embeddedFont>
      <p:font typeface="Google Sans SemiBold"/>
      <p:regular r:id="rId6"/>
      <p:bold r:id="rId7"/>
      <p:italic r:id="rId8"/>
      <p:boldItalic r:id="rId9"/>
    </p:embeddedFont>
    <p:embeddedFont>
      <p:font typeface="Roboto"/>
      <p:regular r:id="rId10"/>
      <p:bold r:id="rId11"/>
      <p:italic r:id="rId12"/>
      <p:boldItalic r:id="rId13"/>
    </p:embeddedFont>
    <p:embeddedFont>
      <p:font typeface="PT Sans Narrow"/>
      <p:regular r:id="rId14"/>
      <p:bold r:id="rId15"/>
    </p:embeddedFont>
    <p:embeddedFont>
      <p:font typeface="Google Sans"/>
      <p:regular r:id="rId16"/>
      <p:bold r:id="rId17"/>
      <p:italic r:id="rId18"/>
      <p:boldItalic r:id="rId19"/>
    </p:embeddedFont>
    <p:embeddedFont>
      <p:font typeface="Work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font" Target="fonts/Roboto-bold.fntdata"/><Relationship Id="rId22" Type="http://schemas.openxmlformats.org/officeDocument/2006/relationships/font" Target="fonts/WorkSans-italic.fntdata"/><Relationship Id="rId10" Type="http://schemas.openxmlformats.org/officeDocument/2006/relationships/font" Target="fonts/Roboto-regular.fntdata"/><Relationship Id="rId21" Type="http://schemas.openxmlformats.org/officeDocument/2006/relationships/font" Target="fonts/WorkSans-bold.fntdata"/><Relationship Id="rId13" Type="http://schemas.openxmlformats.org/officeDocument/2006/relationships/font" Target="fonts/Roboto-boldItalic.fntdata"/><Relationship Id="rId12" Type="http://schemas.openxmlformats.org/officeDocument/2006/relationships/font" Target="fonts/Roboto-italic.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GoogleSansSemiBold-boldItalic.fntdata"/><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GoogleSans-bold.fntdata"/><Relationship Id="rId16" Type="http://schemas.openxmlformats.org/officeDocument/2006/relationships/font" Target="fonts/GoogleSans-regular.fntdata"/><Relationship Id="rId5" Type="http://schemas.openxmlformats.org/officeDocument/2006/relationships/slide" Target="slides/slide1.xml"/><Relationship Id="rId19" Type="http://schemas.openxmlformats.org/officeDocument/2006/relationships/font" Target="fonts/GoogleSans-boldItalic.fntdata"/><Relationship Id="rId6" Type="http://schemas.openxmlformats.org/officeDocument/2006/relationships/font" Target="fonts/GoogleSansSemiBold-regular.fntdata"/><Relationship Id="rId18" Type="http://schemas.openxmlformats.org/officeDocument/2006/relationships/font" Target="fonts/GoogleSans-italic.fntdata"/><Relationship Id="rId7" Type="http://schemas.openxmlformats.org/officeDocument/2006/relationships/font" Target="fonts/GoogleSansSemiBold-bold.fntdata"/><Relationship Id="rId8" Type="http://schemas.openxmlformats.org/officeDocument/2006/relationships/font" Target="fonts/GoogleSans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0add324f8_0_1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0add324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6" name="Google Shape;16;p2"/>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cap="flat" cmpd="sng" w="9525">
            <a:solidFill>
              <a:srgbClr val="CCCCCC"/>
            </a:solidFill>
            <a:prstDash val="solid"/>
            <a:round/>
            <a:headEnd len="med" w="med" type="none"/>
            <a:tailEnd len="med" w="med" type="none"/>
          </a:ln>
        </p:spPr>
      </p:cxnSp>
      <p:cxnSp>
        <p:nvCxnSpPr>
          <p:cNvPr id="23" name="Google Shape;23;p2"/>
          <p:cNvCxnSpPr/>
          <p:nvPr/>
        </p:nvCxnSpPr>
        <p:spPr>
          <a:xfrm>
            <a:off x="7603480" y="1500381"/>
            <a:ext cx="0" cy="8590500"/>
          </a:xfrm>
          <a:prstGeom prst="straightConnector1">
            <a:avLst/>
          </a:prstGeom>
          <a:noFill/>
          <a:ln cap="flat" cmpd="sng" w="9525">
            <a:solidFill>
              <a:srgbClr val="CCCCCC"/>
            </a:solidFill>
            <a:prstDash val="solid"/>
            <a:round/>
            <a:headEnd len="med" w="med" type="none"/>
            <a:tailEnd len="med" w="med" type="none"/>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p:nvPr>
            <p:ph type="title"/>
          </p:nvPr>
        </p:nvSpPr>
        <p:spPr>
          <a:xfrm>
            <a:off x="168925" y="324775"/>
            <a:ext cx="74085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 name="Google Shape;37;p2"/>
          <p:cNvSpPr txBox="1"/>
          <p:nvPr>
            <p:ph idx="1" type="subTitle"/>
          </p:nvPr>
        </p:nvSpPr>
        <p:spPr>
          <a:xfrm>
            <a:off x="2263675" y="8269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38"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cap="flat" cmpd="sng" w="9525">
            <a:solidFill>
              <a:srgbClr val="CCCCCC"/>
            </a:solidFill>
            <a:prstDash val="solid"/>
            <a:round/>
            <a:headEnd len="med" w="med" type="none"/>
            <a:tailEnd len="med" w="med" type="none"/>
          </a:ln>
        </p:spPr>
      </p:cxnSp>
      <p:cxnSp>
        <p:nvCxnSpPr>
          <p:cNvPr id="40" name="Google Shape;40;p3"/>
          <p:cNvCxnSpPr>
            <a:stCxn id="41" idx="0"/>
          </p:cNvCxnSpPr>
          <p:nvPr/>
        </p:nvCxnSpPr>
        <p:spPr>
          <a:xfrm flipH="1">
            <a:off x="172045" y="903711"/>
            <a:ext cx="18300" cy="9187200"/>
          </a:xfrm>
          <a:prstGeom prst="straightConnector1">
            <a:avLst/>
          </a:prstGeom>
          <a:noFill/>
          <a:ln cap="flat" cmpd="sng" w="9525">
            <a:solidFill>
              <a:srgbClr val="CCCCCC"/>
            </a:solidFill>
            <a:prstDash val="solid"/>
            <a:round/>
            <a:headEnd len="med" w="med" type="none"/>
            <a:tailEnd len="med" w="med" type="none"/>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73" name="Google Shape;73;p3"/>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74" name="Google Shape;74;p3"/>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0"/>
              </a:spcAft>
              <a:buNone/>
            </a:pPr>
            <a:r>
              <a:t/>
            </a:r>
            <a:endParaRPr i="1" sz="1100">
              <a:solidFill>
                <a:srgbClr val="000000"/>
              </a:solidFill>
              <a:latin typeface="Calibri"/>
              <a:ea typeface="Calibri"/>
              <a:cs typeface="Calibri"/>
              <a:sym typeface="Calibri"/>
            </a:endParaRPr>
          </a:p>
        </p:txBody>
      </p:sp>
      <p:sp>
        <p:nvSpPr>
          <p:cNvPr id="75" name="Google Shape;75;p3"/>
          <p:cNvSpPr txBox="1"/>
          <p:nvPr>
            <p:ph type="title"/>
          </p:nvPr>
        </p:nvSpPr>
        <p:spPr>
          <a:xfrm>
            <a:off x="190350" y="11200"/>
            <a:ext cx="72909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3"/>
          <p:cNvSpPr txBox="1"/>
          <p:nvPr>
            <p:ph idx="1" type="subTitle"/>
          </p:nvPr>
        </p:nvSpPr>
        <p:spPr>
          <a:xfrm>
            <a:off x="2226300" y="513400"/>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77" name="Shape 77"/>
        <p:cNvGrpSpPr/>
        <p:nvPr/>
      </p:nvGrpSpPr>
      <p:grpSpPr>
        <a:xfrm>
          <a:off x="0" y="0"/>
          <a:ext cx="0" cy="0"/>
          <a:chOff x="0" y="0"/>
          <a:chExt cx="0" cy="0"/>
        </a:xfrm>
      </p:grpSpPr>
      <p:cxnSp>
        <p:nvCxnSpPr>
          <p:cNvPr id="78" name="Google Shape;78;p4"/>
          <p:cNvCxnSpPr/>
          <p:nvPr/>
        </p:nvCxnSpPr>
        <p:spPr>
          <a:xfrm>
            <a:off x="417963" y="311025"/>
            <a:ext cx="28200" cy="8777100"/>
          </a:xfrm>
          <a:prstGeom prst="straightConnector1">
            <a:avLst/>
          </a:prstGeom>
          <a:noFill/>
          <a:ln cap="flat" cmpd="sng" w="9525">
            <a:solidFill>
              <a:srgbClr val="B7B7B7"/>
            </a:solidFill>
            <a:prstDash val="solid"/>
            <a:round/>
            <a:headEnd len="med" w="med" type="none"/>
            <a:tailEnd len="med" w="med" type="none"/>
          </a:ln>
        </p:spPr>
      </p:cxnSp>
      <p:grpSp>
        <p:nvGrpSpPr>
          <p:cNvPr id="79" name="Google Shape;79;p4"/>
          <p:cNvGrpSpPr/>
          <p:nvPr/>
        </p:nvGrpSpPr>
        <p:grpSpPr>
          <a:xfrm>
            <a:off x="404725" y="1300475"/>
            <a:ext cx="6908400" cy="72025"/>
            <a:chOff x="404725" y="1681475"/>
            <a:chExt cx="6908400" cy="72025"/>
          </a:xfrm>
        </p:grpSpPr>
        <p:cxnSp>
          <p:nvCxnSpPr>
            <p:cNvPr id="80" name="Google Shape;80;p4"/>
            <p:cNvCxnSpPr/>
            <p:nvPr/>
          </p:nvCxnSpPr>
          <p:spPr>
            <a:xfrm flipH="1" rot="10800000">
              <a:off x="404725" y="1681475"/>
              <a:ext cx="6908400" cy="16800"/>
            </a:xfrm>
            <a:prstGeom prst="straightConnector1">
              <a:avLst/>
            </a:prstGeom>
            <a:noFill/>
            <a:ln cap="flat" cmpd="sng" w="38100">
              <a:solidFill>
                <a:srgbClr val="666666"/>
              </a:solidFill>
              <a:prstDash val="solid"/>
              <a:round/>
              <a:headEnd len="med" w="med" type="none"/>
              <a:tailEnd len="med" w="med" type="none"/>
            </a:ln>
          </p:spPr>
        </p:cxnSp>
        <p:cxnSp>
          <p:nvCxnSpPr>
            <p:cNvPr id="81" name="Google Shape;81;p4"/>
            <p:cNvCxnSpPr/>
            <p:nvPr/>
          </p:nvCxnSpPr>
          <p:spPr>
            <a:xfrm flipH="1" rot="10800000">
              <a:off x="404725" y="1736700"/>
              <a:ext cx="6908400" cy="16800"/>
            </a:xfrm>
            <a:prstGeom prst="straightConnector1">
              <a:avLst/>
            </a:prstGeom>
            <a:noFill/>
            <a:ln cap="flat" cmpd="sng" w="38100">
              <a:solidFill>
                <a:srgbClr val="666666"/>
              </a:solidFill>
              <a:prstDash val="solid"/>
              <a:round/>
              <a:headEnd len="med" w="med" type="none"/>
              <a:tailEnd len="med" w="med" type="none"/>
            </a:ln>
          </p:spPr>
        </p:cxnSp>
      </p:grpSp>
      <p:cxnSp>
        <p:nvCxnSpPr>
          <p:cNvPr id="82" name="Google Shape;82;p4"/>
          <p:cNvCxnSpPr/>
          <p:nvPr/>
        </p:nvCxnSpPr>
        <p:spPr>
          <a:xfrm>
            <a:off x="7326238" y="6225"/>
            <a:ext cx="28200" cy="8777100"/>
          </a:xfrm>
          <a:prstGeom prst="straightConnector1">
            <a:avLst/>
          </a:prstGeom>
          <a:noFill/>
          <a:ln cap="flat" cmpd="sng" w="9525">
            <a:solidFill>
              <a:srgbClr val="B7B7B7"/>
            </a:solidFill>
            <a:prstDash val="solid"/>
            <a:round/>
            <a:headEnd len="med" w="med" type="none"/>
            <a:tailEnd len="med" w="med" type="none"/>
          </a:ln>
        </p:spPr>
      </p:cxnSp>
      <p:sp>
        <p:nvSpPr>
          <p:cNvPr id="83" name="Google Shape;83;p4"/>
          <p:cNvSpPr txBox="1"/>
          <p:nvPr>
            <p:ph type="title"/>
          </p:nvPr>
        </p:nvSpPr>
        <p:spPr>
          <a:xfrm>
            <a:off x="404725" y="246200"/>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4" name="Google Shape;84;p4"/>
          <p:cNvSpPr txBox="1"/>
          <p:nvPr>
            <p:ph idx="1" type="subTitle"/>
          </p:nvPr>
        </p:nvSpPr>
        <p:spPr>
          <a:xfrm>
            <a:off x="2249425" y="8270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5" name="Google Shape;85;p4"/>
          <p:cNvCxnSpPr/>
          <p:nvPr/>
        </p:nvCxnSpPr>
        <p:spPr>
          <a:xfrm rot="10800000">
            <a:off x="438150" y="3276600"/>
            <a:ext cx="6896100" cy="0"/>
          </a:xfrm>
          <a:prstGeom prst="straightConnector1">
            <a:avLst/>
          </a:prstGeom>
          <a:noFill/>
          <a:ln cap="flat" cmpd="sng" w="9525">
            <a:solidFill>
              <a:srgbClr val="CCCCCC"/>
            </a:solidFill>
            <a:prstDash val="solid"/>
            <a:round/>
            <a:headEnd len="med" w="med" type="none"/>
            <a:tailEnd len="med" w="med" type="none"/>
          </a:ln>
        </p:spPr>
      </p:cxnSp>
      <p:cxnSp>
        <p:nvCxnSpPr>
          <p:cNvPr id="86" name="Google Shape;86;p4"/>
          <p:cNvCxnSpPr/>
          <p:nvPr/>
        </p:nvCxnSpPr>
        <p:spPr>
          <a:xfrm>
            <a:off x="3861475" y="3505200"/>
            <a:ext cx="0" cy="5611800"/>
          </a:xfrm>
          <a:prstGeom prst="straightConnector1">
            <a:avLst/>
          </a:prstGeom>
          <a:noFill/>
          <a:ln cap="flat" cmpd="sng" w="9525">
            <a:solidFill>
              <a:srgbClr val="B7B7B7"/>
            </a:solidFill>
            <a:prstDash val="solid"/>
            <a:round/>
            <a:headEnd len="med" w="med" type="none"/>
            <a:tailEnd len="med" w="med" type="none"/>
          </a:ln>
        </p:spPr>
      </p:cxnSp>
      <p:grpSp>
        <p:nvGrpSpPr>
          <p:cNvPr id="87" name="Google Shape;87;p4"/>
          <p:cNvGrpSpPr/>
          <p:nvPr/>
        </p:nvGrpSpPr>
        <p:grpSpPr>
          <a:xfrm>
            <a:off x="417975" y="1504250"/>
            <a:ext cx="2357775" cy="410125"/>
            <a:chOff x="417975" y="1885250"/>
            <a:chExt cx="2357775" cy="410125"/>
          </a:xfrm>
        </p:grpSpPr>
        <p:sp>
          <p:nvSpPr>
            <p:cNvPr id="88" name="Google Shape;88;p4"/>
            <p:cNvSpPr/>
            <p:nvPr/>
          </p:nvSpPr>
          <p:spPr>
            <a:xfrm>
              <a:off x="417975" y="1885250"/>
              <a:ext cx="2020800" cy="410100"/>
            </a:xfrm>
            <a:prstGeom prst="rect">
              <a:avLst/>
            </a:prstGeom>
            <a:solidFill>
              <a:schemeClr val="dk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0800000">
              <a:off x="2236350" y="1885875"/>
              <a:ext cx="539400" cy="409500"/>
            </a:xfrm>
            <a:prstGeom prst="chevron">
              <a:avLst>
                <a:gd fmla="val 50000" name="adj"/>
              </a:avLst>
            </a:prstGeom>
            <a:solidFill>
              <a:schemeClr val="dk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4"/>
          <p:cNvGrpSpPr/>
          <p:nvPr/>
        </p:nvGrpSpPr>
        <p:grpSpPr>
          <a:xfrm>
            <a:off x="417975" y="3276600"/>
            <a:ext cx="2357775" cy="410125"/>
            <a:chOff x="265575" y="3352800"/>
            <a:chExt cx="2357775" cy="410125"/>
          </a:xfrm>
        </p:grpSpPr>
        <p:sp>
          <p:nvSpPr>
            <p:cNvPr id="93" name="Google Shape;93;p4"/>
            <p:cNvSpPr/>
            <p:nvPr/>
          </p:nvSpPr>
          <p:spPr>
            <a:xfrm>
              <a:off x="265575" y="3352800"/>
              <a:ext cx="2020800" cy="410100"/>
            </a:xfrm>
            <a:prstGeom prst="rect">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10800000">
              <a:off x="2083950" y="3353425"/>
              <a:ext cx="539400" cy="4095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3872044" y="3276600"/>
            <a:ext cx="2747987" cy="410125"/>
            <a:chOff x="3567313" y="3200400"/>
            <a:chExt cx="2357775" cy="410125"/>
          </a:xfrm>
        </p:grpSpPr>
        <p:sp>
          <p:nvSpPr>
            <p:cNvPr id="98" name="Google Shape;98;p4"/>
            <p:cNvSpPr/>
            <p:nvPr/>
          </p:nvSpPr>
          <p:spPr>
            <a:xfrm>
              <a:off x="3567313" y="3200400"/>
              <a:ext cx="2020800" cy="410100"/>
            </a:xfrm>
            <a:prstGeom prst="rect">
              <a:avLst/>
            </a:prstGeom>
            <a:solidFill>
              <a:schemeClr val="dk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10800000">
              <a:off x="5385688" y="3201025"/>
              <a:ext cx="539400" cy="409500"/>
            </a:xfrm>
            <a:prstGeom prst="chevron">
              <a:avLst>
                <a:gd fmla="val 50000" name="adj"/>
              </a:avLst>
            </a:prstGeom>
            <a:solidFill>
              <a:schemeClr val="dk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4"/>
          <p:cNvGrpSpPr/>
          <p:nvPr/>
        </p:nvGrpSpPr>
        <p:grpSpPr>
          <a:xfrm>
            <a:off x="417963" y="6597750"/>
            <a:ext cx="2357775" cy="410125"/>
            <a:chOff x="-39237" y="6140550"/>
            <a:chExt cx="2357775" cy="410125"/>
          </a:xfrm>
        </p:grpSpPr>
        <p:sp>
          <p:nvSpPr>
            <p:cNvPr id="103" name="Google Shape;103;p4"/>
            <p:cNvSpPr/>
            <p:nvPr/>
          </p:nvSpPr>
          <p:spPr>
            <a:xfrm>
              <a:off x="-39237" y="6140550"/>
              <a:ext cx="2020800" cy="410100"/>
            </a:xfrm>
            <a:prstGeom prst="rect">
              <a:avLst/>
            </a:prstGeom>
            <a:solidFill>
              <a:schemeClr val="dk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1779138" y="6141175"/>
              <a:ext cx="539400" cy="409500"/>
            </a:xfrm>
            <a:prstGeom prst="chevron">
              <a:avLst>
                <a:gd fmla="val 50000" name="adj"/>
              </a:avLst>
            </a:prstGeom>
            <a:solidFill>
              <a:schemeClr val="dk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08" name="Google Shape;108;p4"/>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09" name="Google Shape;109;p4"/>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0" name="Google Shape;110;p4"/>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1" name="Google Shape;111;p4"/>
          <p:cNvSpPr txBox="1"/>
          <p:nvPr>
            <p:ph idx="2" type="body"/>
          </p:nvPr>
        </p:nvSpPr>
        <p:spPr>
          <a:xfrm>
            <a:off x="413425" y="1939675"/>
            <a:ext cx="6896100" cy="1027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4"/>
          <p:cNvSpPr txBox="1"/>
          <p:nvPr>
            <p:ph idx="3" type="body"/>
          </p:nvPr>
        </p:nvSpPr>
        <p:spPr>
          <a:xfrm>
            <a:off x="438138" y="3915350"/>
            <a:ext cx="3108300" cy="23700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3" name="Google Shape;113;p4"/>
          <p:cNvSpPr txBox="1"/>
          <p:nvPr>
            <p:ph idx="4" type="body"/>
          </p:nvPr>
        </p:nvSpPr>
        <p:spPr>
          <a:xfrm>
            <a:off x="438150" y="7050750"/>
            <a:ext cx="3108300" cy="22554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4"/>
          <p:cNvSpPr txBox="1"/>
          <p:nvPr>
            <p:ph idx="5" type="body"/>
          </p:nvPr>
        </p:nvSpPr>
        <p:spPr>
          <a:xfrm>
            <a:off x="3905525" y="4039263"/>
            <a:ext cx="3219000" cy="26043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4"/>
          <p:cNvSpPr txBox="1"/>
          <p:nvPr>
            <p:ph idx="6" type="subTitle"/>
          </p:nvPr>
        </p:nvSpPr>
        <p:spPr>
          <a:xfrm>
            <a:off x="4183575" y="9228125"/>
            <a:ext cx="3086700" cy="285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i="1" sz="1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4"/>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17" name="Shape 117"/>
        <p:cNvGrpSpPr/>
        <p:nvPr/>
      </p:nvGrpSpPr>
      <p:grpSpPr>
        <a:xfrm>
          <a:off x="0" y="0"/>
          <a:ext cx="0" cy="0"/>
          <a:chOff x="0" y="0"/>
          <a:chExt cx="0" cy="0"/>
        </a:xfrm>
      </p:grpSpPr>
      <p:sp>
        <p:nvSpPr>
          <p:cNvPr id="118" name="Google Shape;118;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19" name="Google Shape;119;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0" name="Google Shape;120;p5"/>
          <p:cNvSpPr txBox="1"/>
          <p:nvPr>
            <p:ph type="title"/>
          </p:nvPr>
        </p:nvSpPr>
        <p:spPr>
          <a:xfrm>
            <a:off x="432000" y="449725"/>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1" name="Google Shape;121;p5"/>
          <p:cNvSpPr txBox="1"/>
          <p:nvPr>
            <p:ph idx="1" type="subTitle"/>
          </p:nvPr>
        </p:nvSpPr>
        <p:spPr>
          <a:xfrm>
            <a:off x="2276700" y="95192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2" name="Google Shape;122;p5"/>
          <p:cNvGrpSpPr/>
          <p:nvPr/>
        </p:nvGrpSpPr>
        <p:grpSpPr>
          <a:xfrm>
            <a:off x="95351" y="1392509"/>
            <a:ext cx="7581691" cy="5901"/>
            <a:chOff x="1890075" y="5241175"/>
            <a:chExt cx="4240556" cy="257700"/>
          </a:xfrm>
        </p:grpSpPr>
        <p:sp>
          <p:nvSpPr>
            <p:cNvPr id="123" name="Google Shape;123;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4" name="Google Shape;124;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5" name="Google Shape;125;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6" name="Google Shape;126;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27" name="Google Shape;127;p5"/>
          <p:cNvGrpSpPr/>
          <p:nvPr/>
        </p:nvGrpSpPr>
        <p:grpSpPr>
          <a:xfrm>
            <a:off x="95351" y="4542984"/>
            <a:ext cx="7581691" cy="5901"/>
            <a:chOff x="1890075" y="5241175"/>
            <a:chExt cx="4240556" cy="257700"/>
          </a:xfrm>
        </p:grpSpPr>
        <p:sp>
          <p:nvSpPr>
            <p:cNvPr id="128" name="Google Shape;128;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9" name="Google Shape;129;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0" name="Google Shape;130;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1" name="Google Shape;131;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32" name="Google Shape;132;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3" name="Google Shape;133;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76869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7" name="Google Shape;137;p5"/>
          <p:cNvGrpSpPr/>
          <p:nvPr/>
        </p:nvGrpSpPr>
        <p:grpSpPr>
          <a:xfrm>
            <a:off x="95351" y="7514559"/>
            <a:ext cx="7581691" cy="5901"/>
            <a:chOff x="1890075" y="5241175"/>
            <a:chExt cx="4240556" cy="257700"/>
          </a:xfrm>
        </p:grpSpPr>
        <p:sp>
          <p:nvSpPr>
            <p:cNvPr id="138" name="Google Shape;138;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9" name="Google Shape;139;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0" name="Google Shape;140;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1" name="Google Shape;141;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42" name="Google Shape;142;p5"/>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3" name="Shape 143"/>
        <p:cNvGrpSpPr/>
        <p:nvPr/>
      </p:nvGrpSpPr>
      <p:grpSpPr>
        <a:xfrm>
          <a:off x="0" y="0"/>
          <a:ext cx="0" cy="0"/>
          <a:chOff x="0" y="0"/>
          <a:chExt cx="0" cy="0"/>
        </a:xfrm>
      </p:grpSpPr>
      <p:sp>
        <p:nvSpPr>
          <p:cNvPr id="144" name="Google Shape;144;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5" name="Google Shape;145;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6" name="Google Shape;146;p6"/>
          <p:cNvGrpSpPr/>
          <p:nvPr/>
        </p:nvGrpSpPr>
        <p:grpSpPr>
          <a:xfrm>
            <a:off x="-16250" y="9048087"/>
            <a:ext cx="7804900" cy="1072407"/>
            <a:chOff x="-19118" y="4617750"/>
            <a:chExt cx="9182236" cy="548378"/>
          </a:xfrm>
        </p:grpSpPr>
        <p:sp>
          <p:nvSpPr>
            <p:cNvPr id="147" name="Google Shape;147;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8" name="Google Shape;148;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49" name="Shape 1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04725" y="246200"/>
            <a:ext cx="6908400" cy="771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Clr>
                <a:schemeClr val="dk1"/>
              </a:buClr>
              <a:buSzPts val="1100"/>
              <a:buFont typeface="Arial"/>
              <a:buNone/>
            </a:pPr>
            <a:r>
              <a:rPr b="1" lang="en" sz="1600"/>
              <a:t>New York City TLC Project Preliminary Data Summary</a:t>
            </a:r>
            <a:endParaRPr sz="1900"/>
          </a:p>
        </p:txBody>
      </p:sp>
      <p:sp>
        <p:nvSpPr>
          <p:cNvPr id="155" name="Google Shape;155;p8"/>
          <p:cNvSpPr txBox="1"/>
          <p:nvPr>
            <p:ph idx="1" type="subTitle"/>
          </p:nvPr>
        </p:nvSpPr>
        <p:spPr>
          <a:xfrm>
            <a:off x="1941150" y="677675"/>
            <a:ext cx="3890100" cy="608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t>Executive summary report</a:t>
            </a:r>
            <a:endParaRPr b="1"/>
          </a:p>
          <a:p>
            <a:pPr indent="0" lvl="0" marL="0" rtl="0" algn="ctr">
              <a:spcBef>
                <a:spcPts val="0"/>
              </a:spcBef>
              <a:spcAft>
                <a:spcPts val="0"/>
              </a:spcAft>
              <a:buClr>
                <a:schemeClr val="dk1"/>
              </a:buClr>
              <a:buSzPts val="1100"/>
              <a:buFont typeface="Arial"/>
              <a:buNone/>
            </a:pPr>
            <a:r>
              <a:rPr lang="en"/>
              <a:t>Commission Prepared by </a:t>
            </a:r>
            <a:r>
              <a:rPr b="1" lang="en"/>
              <a:t>Automatidata</a:t>
            </a:r>
            <a:endParaRPr b="1"/>
          </a:p>
        </p:txBody>
      </p:sp>
      <p:sp>
        <p:nvSpPr>
          <p:cNvPr id="156" name="Google Shape;156;p8"/>
          <p:cNvSpPr txBox="1"/>
          <p:nvPr/>
        </p:nvSpPr>
        <p:spPr>
          <a:xfrm>
            <a:off x="4247488" y="6935775"/>
            <a:ext cx="3080100" cy="5628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770"/>
              <a:buNone/>
            </a:pPr>
            <a:r>
              <a:t/>
            </a:r>
            <a:endParaRPr i="1" sz="1000">
              <a:solidFill>
                <a:srgbClr val="000000"/>
              </a:solidFill>
              <a:latin typeface="Google Sans"/>
              <a:ea typeface="Google Sans"/>
              <a:cs typeface="Google Sans"/>
              <a:sym typeface="Google Sans"/>
            </a:endParaRPr>
          </a:p>
        </p:txBody>
      </p:sp>
      <p:pic>
        <p:nvPicPr>
          <p:cNvPr id="157" name="Google Shape;157;p8" title="The total_amount variable indicates the necessity of further analyzing outlier variables."/>
          <p:cNvPicPr preferRelativeResize="0"/>
          <p:nvPr/>
        </p:nvPicPr>
        <p:blipFill rotWithShape="1">
          <a:blip r:embed="rId3">
            <a:alphaModFix/>
          </a:blip>
          <a:srcRect b="4791" l="4379" r="0" t="53973"/>
          <a:stretch/>
        </p:blipFill>
        <p:spPr>
          <a:xfrm>
            <a:off x="3956975" y="7176406"/>
            <a:ext cx="3407600" cy="1670719"/>
          </a:xfrm>
          <a:prstGeom prst="rect">
            <a:avLst/>
          </a:prstGeom>
          <a:noFill/>
          <a:ln>
            <a:noFill/>
          </a:ln>
        </p:spPr>
      </p:pic>
      <p:sp>
        <p:nvSpPr>
          <p:cNvPr id="158" name="Google Shape;158;p8"/>
          <p:cNvSpPr txBox="1"/>
          <p:nvPr/>
        </p:nvSpPr>
        <p:spPr>
          <a:xfrm>
            <a:off x="4160763" y="683860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rPr b="1" i="1" lang="en" sz="1170">
                <a:solidFill>
                  <a:schemeClr val="dk1"/>
                </a:solidFill>
                <a:latin typeface="Google Sans"/>
                <a:ea typeface="Google Sans"/>
                <a:cs typeface="Google Sans"/>
                <a:sym typeface="Google Sans"/>
              </a:rPr>
              <a:t>Total_amount variable </a:t>
            </a:r>
            <a:endParaRPr b="1"/>
          </a:p>
        </p:txBody>
      </p:sp>
      <p:sp>
        <p:nvSpPr>
          <p:cNvPr id="159" name="Google Shape;159;p8"/>
          <p:cNvSpPr txBox="1"/>
          <p:nvPr/>
        </p:nvSpPr>
        <p:spPr>
          <a:xfrm>
            <a:off x="432000" y="2095213"/>
            <a:ext cx="6908400" cy="8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50"/>
              </a:spcAft>
              <a:buNone/>
            </a:pPr>
            <a:r>
              <a:rPr lang="en" sz="1100">
                <a:solidFill>
                  <a:schemeClr val="dk1"/>
                </a:solidFill>
                <a:latin typeface="Google Sans"/>
                <a:ea typeface="Google Sans"/>
                <a:cs typeface="Google Sans"/>
                <a:sym typeface="Google Sans"/>
              </a:rPr>
              <a:t>This project performed a preliminary inspection of NYC Taxi and Limousine Commission  data to inform the team of key data variable descriptions, and ensure the information provided is suitable for generating clear and meaningful insights.</a:t>
            </a:r>
            <a:endParaRPr sz="1100">
              <a:solidFill>
                <a:schemeClr val="dk1"/>
              </a:solidFill>
              <a:latin typeface="Google Sans"/>
              <a:ea typeface="Google Sans"/>
              <a:cs typeface="Google Sans"/>
              <a:sym typeface="Google Sans"/>
            </a:endParaRPr>
          </a:p>
        </p:txBody>
      </p:sp>
      <p:sp>
        <p:nvSpPr>
          <p:cNvPr id="160" name="Google Shape;160;p8"/>
          <p:cNvSpPr txBox="1"/>
          <p:nvPr/>
        </p:nvSpPr>
        <p:spPr>
          <a:xfrm>
            <a:off x="3701450" y="3674463"/>
            <a:ext cx="3516900" cy="32343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1"/>
              </a:buClr>
              <a:buSzPts val="1100"/>
              <a:buFont typeface="Google Sans"/>
              <a:buChar char="●"/>
            </a:pPr>
            <a:r>
              <a:rPr lang="en" sz="1100">
                <a:solidFill>
                  <a:schemeClr val="dk1"/>
                </a:solidFill>
                <a:latin typeface="Google Sans"/>
                <a:ea typeface="Google Sans"/>
                <a:cs typeface="Google Sans"/>
                <a:sym typeface="Google Sans"/>
              </a:rPr>
              <a:t>The Automatidata team assessed variables finding both missing and unusual data values. The dataset has unusual values which will cause future problems with predictive models. </a:t>
            </a:r>
            <a:endParaRPr sz="1100">
              <a:solidFill>
                <a:schemeClr val="dk1"/>
              </a:solidFill>
              <a:latin typeface="Google Sans"/>
              <a:ea typeface="Google Sans"/>
              <a:cs typeface="Google Sans"/>
              <a:sym typeface="Google Sans"/>
            </a:endParaRPr>
          </a:p>
          <a:p>
            <a:pPr indent="-298450" lvl="0" marL="457200" rtl="0" algn="l">
              <a:lnSpc>
                <a:spcPct val="150000"/>
              </a:lnSpc>
              <a:spcBef>
                <a:spcPts val="0"/>
              </a:spcBef>
              <a:spcAft>
                <a:spcPts val="0"/>
              </a:spcAft>
              <a:buClr>
                <a:schemeClr val="dk1"/>
              </a:buClr>
              <a:buSzPts val="1100"/>
              <a:buFont typeface="Google Sans"/>
              <a:buChar char="●"/>
            </a:pPr>
            <a:r>
              <a:rPr lang="en" sz="1100">
                <a:solidFill>
                  <a:schemeClr val="dk1"/>
                </a:solidFill>
                <a:latin typeface="Google Sans"/>
                <a:ea typeface="Google Sans"/>
                <a:cs typeface="Google Sans"/>
                <a:sym typeface="Google Sans"/>
              </a:rPr>
              <a:t>The identified unusual values are some trips that are a short distance but have high charges associated with them, as shown in the total_amount variable.</a:t>
            </a:r>
            <a:endParaRPr sz="1100">
              <a:solidFill>
                <a:schemeClr val="dk1"/>
              </a:solidFill>
              <a:latin typeface="Google Sans"/>
              <a:ea typeface="Google Sans"/>
              <a:cs typeface="Google Sans"/>
              <a:sym typeface="Google Sans"/>
            </a:endParaRPr>
          </a:p>
          <a:p>
            <a:pPr indent="-298450" lvl="0" marL="457200" rtl="0" algn="l">
              <a:lnSpc>
                <a:spcPct val="150000"/>
              </a:lnSpc>
              <a:spcBef>
                <a:spcPts val="0"/>
              </a:spcBef>
              <a:spcAft>
                <a:spcPts val="0"/>
              </a:spcAft>
              <a:buClr>
                <a:schemeClr val="dk1"/>
              </a:buClr>
              <a:buSzPts val="1100"/>
              <a:buFont typeface="Google Sans"/>
              <a:buChar char="●"/>
            </a:pPr>
            <a:r>
              <a:rPr lang="en" sz="1100">
                <a:solidFill>
                  <a:schemeClr val="dk1"/>
                </a:solidFill>
                <a:latin typeface="Google Sans"/>
                <a:ea typeface="Google Sans"/>
                <a:cs typeface="Google Sans"/>
                <a:sym typeface="Google Sans"/>
              </a:rPr>
              <a:t>This dataset includes variables that should be helpful for building prediction model(s) on taxi cab rides.</a:t>
            </a:r>
            <a:endParaRPr sz="1100">
              <a:solidFill>
                <a:schemeClr val="dk1"/>
              </a:solidFill>
              <a:latin typeface="Google Sans"/>
              <a:ea typeface="Google Sans"/>
              <a:cs typeface="Google Sans"/>
              <a:sym typeface="Google Sans"/>
            </a:endParaRPr>
          </a:p>
        </p:txBody>
      </p:sp>
      <p:sp>
        <p:nvSpPr>
          <p:cNvPr id="161" name="Google Shape;161;p8"/>
          <p:cNvSpPr txBox="1"/>
          <p:nvPr>
            <p:ph idx="3" type="body"/>
          </p:nvPr>
        </p:nvSpPr>
        <p:spPr>
          <a:xfrm>
            <a:off x="438151" y="3762950"/>
            <a:ext cx="3407700" cy="2370000"/>
          </a:xfrm>
          <a:prstGeom prst="rect">
            <a:avLst/>
          </a:prstGeom>
        </p:spPr>
        <p:txBody>
          <a:bodyPr anchorCtr="0" anchor="t" bIns="91425" lIns="57150"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Google Sans"/>
              <a:buChar char="●"/>
            </a:pPr>
            <a:r>
              <a:rPr lang="en" sz="1100">
                <a:solidFill>
                  <a:schemeClr val="dk1"/>
                </a:solidFill>
              </a:rPr>
              <a:t>Explored dataset to find any unusual values.</a:t>
            </a:r>
            <a:endParaRPr sz="1100">
              <a:solidFill>
                <a:schemeClr val="dk1"/>
              </a:solidFill>
            </a:endParaRPr>
          </a:p>
          <a:p>
            <a:pPr indent="-298450" lvl="0" marL="457200" rtl="0" algn="l">
              <a:lnSpc>
                <a:spcPct val="115000"/>
              </a:lnSpc>
              <a:spcBef>
                <a:spcPts val="1000"/>
              </a:spcBef>
              <a:spcAft>
                <a:spcPts val="0"/>
              </a:spcAft>
              <a:buClr>
                <a:schemeClr val="dk1"/>
              </a:buClr>
              <a:buSzPts val="1100"/>
              <a:buFont typeface="Google Sans"/>
              <a:buChar char="●"/>
            </a:pPr>
            <a:r>
              <a:rPr lang="en" sz="1100">
                <a:solidFill>
                  <a:schemeClr val="dk1"/>
                </a:solidFill>
              </a:rPr>
              <a:t>Considered which variables are most useful to build predictive models (in this case: total_amount and trip_distance).</a:t>
            </a:r>
            <a:endParaRPr sz="1100">
              <a:solidFill>
                <a:schemeClr val="dk1"/>
              </a:solidFill>
            </a:endParaRPr>
          </a:p>
          <a:p>
            <a:pPr indent="-298450" lvl="0" marL="457200" rtl="0" algn="l">
              <a:lnSpc>
                <a:spcPct val="115000"/>
              </a:lnSpc>
              <a:spcBef>
                <a:spcPts val="1000"/>
              </a:spcBef>
              <a:spcAft>
                <a:spcPts val="0"/>
              </a:spcAft>
              <a:buClr>
                <a:schemeClr val="dk1"/>
              </a:buClr>
              <a:buSzPts val="1100"/>
              <a:buFont typeface="Google Sans"/>
              <a:buChar char="●"/>
            </a:pPr>
            <a:r>
              <a:rPr lang="en" sz="1100">
                <a:solidFill>
                  <a:schemeClr val="dk1"/>
                </a:solidFill>
              </a:rPr>
              <a:t>Visualized the selected two variables to show potential interactions between them</a:t>
            </a:r>
            <a:endParaRPr sz="1100">
              <a:solidFill>
                <a:schemeClr val="dk1"/>
              </a:solidFill>
            </a:endParaRPr>
          </a:p>
          <a:p>
            <a:pPr indent="-298450" lvl="0" marL="457200" rtl="0" algn="l">
              <a:lnSpc>
                <a:spcPct val="115000"/>
              </a:lnSpc>
              <a:spcBef>
                <a:spcPts val="1000"/>
              </a:spcBef>
              <a:spcAft>
                <a:spcPts val="0"/>
              </a:spcAft>
              <a:buClr>
                <a:schemeClr val="dk1"/>
              </a:buClr>
              <a:buSzPts val="1100"/>
              <a:buFont typeface="Google Sans"/>
              <a:buChar char="●"/>
            </a:pPr>
            <a:r>
              <a:rPr lang="en" sz="1100">
                <a:solidFill>
                  <a:schemeClr val="dk1"/>
                </a:solidFill>
              </a:rPr>
              <a:t>Examined which components of the provided data will provide relevant insights.</a:t>
            </a:r>
            <a:endParaRPr sz="1100">
              <a:solidFill>
                <a:schemeClr val="dk1"/>
              </a:solidFill>
            </a:endParaRPr>
          </a:p>
          <a:p>
            <a:pPr indent="-298450" lvl="0" marL="457200" rtl="0" algn="l">
              <a:lnSpc>
                <a:spcPct val="115000"/>
              </a:lnSpc>
              <a:spcBef>
                <a:spcPts val="1000"/>
              </a:spcBef>
              <a:spcAft>
                <a:spcPts val="1000"/>
              </a:spcAft>
              <a:buClr>
                <a:schemeClr val="dk1"/>
              </a:buClr>
              <a:buSzPts val="1100"/>
              <a:buFont typeface="Google Sans"/>
              <a:buChar char="●"/>
            </a:pPr>
            <a:r>
              <a:rPr lang="en" sz="1100">
                <a:solidFill>
                  <a:schemeClr val="dk1"/>
                </a:solidFill>
              </a:rPr>
              <a:t>Build the groundwork for future exploratory data analysis, visualizations, and models.</a:t>
            </a:r>
            <a:endParaRPr sz="1100">
              <a:solidFill>
                <a:schemeClr val="dk1"/>
              </a:solidFill>
            </a:endParaRPr>
          </a:p>
        </p:txBody>
      </p:sp>
      <p:sp>
        <p:nvSpPr>
          <p:cNvPr id="162" name="Google Shape;162;p8"/>
          <p:cNvSpPr txBox="1"/>
          <p:nvPr>
            <p:ph idx="4" type="body"/>
          </p:nvPr>
        </p:nvSpPr>
        <p:spPr>
          <a:xfrm>
            <a:off x="438150" y="7279350"/>
            <a:ext cx="3407700" cy="2255400"/>
          </a:xfrm>
          <a:prstGeom prst="rect">
            <a:avLst/>
          </a:prstGeom>
        </p:spPr>
        <p:txBody>
          <a:bodyPr anchorCtr="0" anchor="t" bIns="91425" lIns="57150" spcFirstLastPara="1" rIns="91425" wrap="square" tIns="91425">
            <a:normAutofit lnSpcReduction="10000"/>
          </a:bodyPr>
          <a:lstStyle/>
          <a:p>
            <a:pPr indent="-298450" lvl="0" marL="457200" rtl="0" algn="l">
              <a:lnSpc>
                <a:spcPct val="135714"/>
              </a:lnSpc>
              <a:spcBef>
                <a:spcPts val="0"/>
              </a:spcBef>
              <a:spcAft>
                <a:spcPts val="0"/>
              </a:spcAft>
              <a:buClr>
                <a:schemeClr val="dk1"/>
              </a:buClr>
              <a:buSzPts val="1100"/>
              <a:buFont typeface="Google Sans"/>
              <a:buAutoNum type="arabicPeriod"/>
            </a:pPr>
            <a:r>
              <a:rPr lang="en" sz="1100">
                <a:solidFill>
                  <a:schemeClr val="dk1"/>
                </a:solidFill>
              </a:rPr>
              <a:t>Conduct a complete exploratory data analysis.</a:t>
            </a:r>
            <a:endParaRPr sz="1100">
              <a:solidFill>
                <a:schemeClr val="dk1"/>
              </a:solidFill>
            </a:endParaRPr>
          </a:p>
          <a:p>
            <a:pPr indent="-298450" lvl="0" marL="457200" rtl="0" algn="l">
              <a:lnSpc>
                <a:spcPct val="135714"/>
              </a:lnSpc>
              <a:spcBef>
                <a:spcPts val="0"/>
              </a:spcBef>
              <a:spcAft>
                <a:spcPts val="0"/>
              </a:spcAft>
              <a:buClr>
                <a:schemeClr val="dk1"/>
              </a:buClr>
              <a:buSzPts val="1100"/>
              <a:buFont typeface="Google Sans"/>
              <a:buAutoNum type="arabicPeriod"/>
            </a:pPr>
            <a:r>
              <a:rPr lang="en" sz="1100">
                <a:solidFill>
                  <a:schemeClr val="dk1"/>
                </a:solidFill>
              </a:rPr>
              <a:t>Perform any data cleaning and data analysis steps to understand unusual variables (e.g., outliers).</a:t>
            </a:r>
            <a:endParaRPr sz="1100">
              <a:solidFill>
                <a:schemeClr val="dk1"/>
              </a:solidFill>
            </a:endParaRPr>
          </a:p>
          <a:p>
            <a:pPr indent="-298450" lvl="0" marL="457200" rtl="0" algn="l">
              <a:lnSpc>
                <a:spcPct val="135714"/>
              </a:lnSpc>
              <a:spcBef>
                <a:spcPts val="0"/>
              </a:spcBef>
              <a:spcAft>
                <a:spcPts val="0"/>
              </a:spcAft>
              <a:buClr>
                <a:schemeClr val="dk1"/>
              </a:buClr>
              <a:buSzPts val="1100"/>
              <a:buFont typeface="Google Sans"/>
              <a:buAutoNum type="arabicPeriod"/>
            </a:pPr>
            <a:r>
              <a:rPr lang="en" sz="1100">
                <a:solidFill>
                  <a:schemeClr val="dk1"/>
                </a:solidFill>
              </a:rPr>
              <a:t>Use descriptive statistics to learn more about the data. </a:t>
            </a:r>
            <a:endParaRPr sz="1100">
              <a:solidFill>
                <a:schemeClr val="dk1"/>
              </a:solidFill>
            </a:endParaRPr>
          </a:p>
          <a:p>
            <a:pPr indent="-298450" lvl="0" marL="457200" rtl="0" algn="l">
              <a:lnSpc>
                <a:spcPct val="135714"/>
              </a:lnSpc>
              <a:spcBef>
                <a:spcPts val="0"/>
              </a:spcBef>
              <a:spcAft>
                <a:spcPts val="0"/>
              </a:spcAft>
              <a:buClr>
                <a:schemeClr val="dk1"/>
              </a:buClr>
              <a:buSzPts val="1100"/>
              <a:buFont typeface="Google Sans"/>
              <a:buAutoNum type="arabicPeriod"/>
            </a:pPr>
            <a:r>
              <a:rPr lang="en" sz="1100">
                <a:solidFill>
                  <a:schemeClr val="dk1"/>
                </a:solidFill>
              </a:rPr>
              <a:t>Create and run a regression model.</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