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058400" cx="7772400"/>
  <p:notesSz cx="6858000" cy="9144000"/>
  <p:embeddedFontLst>
    <p:embeddedFont>
      <p:font typeface="Google Sans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ogle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oogle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font" Target="fonts/GoogleSansSemiBold-bold.fntdata"/><Relationship Id="rId12" Type="http://schemas.openxmlformats.org/officeDocument/2006/relationships/font" Target="fonts/GoogleSansSemiBold-regular.fntdata"/><Relationship Id="rId15" Type="http://schemas.openxmlformats.org/officeDocument/2006/relationships/font" Target="fonts/GoogleSansSemiBold-boldItalic.fntdata"/><Relationship Id="rId14" Type="http://schemas.openxmlformats.org/officeDocument/2006/relationships/font" Target="fonts/GoogleSans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07b9724f3_0_98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07b9724f3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07b9724f3_0_98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07b9724f3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07b9724f3_0_100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07b9724f3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07b9724f3_0_101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07b9724f3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07b9724f3_0_102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07b9724f3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33" name="Google Shape;333;p12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34" name="Google Shape;334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3" name="Google Shape;343;p12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8" name="Google Shape;348;p12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49" name="Google Shape;349;p1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356" name="Google Shape;356;p1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357" name="Google Shape;357;p1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10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0"/>
          <p:cNvCxnSpPr>
            <a:stCxn id="250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50" name="Google Shape;250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5" name="Google Shape;255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10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0"/>
          <p:cNvCxnSpPr>
            <a:stCxn id="265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65" name="Google Shape;265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5" name="Google Shape;275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7" name="Google Shape;277;p10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278" name="Google Shape;278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1" name="Google Shape;281;p10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282" name="Google Shape;282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5" name="Google Shape;285;p10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286" name="Google Shape;286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0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90" name="Google Shape;290;p10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291" name="Google Shape;291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b="1" sz="3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428625" y="4866275"/>
            <a:ext cx="70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Use the Layout dropdown menu to select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75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 Overview</a:t>
            </a:r>
            <a:endParaRPr sz="1375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3" name="Google Shape;373;p16"/>
          <p:cNvSpPr/>
          <p:nvPr>
            <p:ph idx="2" type="pic"/>
          </p:nvPr>
        </p:nvSpPr>
        <p:spPr>
          <a:xfrm>
            <a:off x="8147375" y="37813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6"/>
          <p:cNvSpPr txBox="1"/>
          <p:nvPr/>
        </p:nvSpPr>
        <p:spPr>
          <a:xfrm>
            <a:off x="8127875" y="6277050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138300" y="1960200"/>
            <a:ext cx="74589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188700" y="4059000"/>
            <a:ext cx="3035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424200" y="7722000"/>
            <a:ext cx="41730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3652800" y="3525600"/>
            <a:ext cx="39444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7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7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257400" y="13662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257400" y="31950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257400" y="5862000"/>
            <a:ext cx="269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333600" y="7919400"/>
            <a:ext cx="6756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9" name="Google Shape;399;p18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8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534600" y="1960200"/>
            <a:ext cx="66453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554400" y="38016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3983400" y="38016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478200" y="7154400"/>
            <a:ext cx="3172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2" name="Google Shape;412;p19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9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2277000" y="15246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2200800" y="25152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2200800" y="3582000"/>
            <a:ext cx="5341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138600" y="5128200"/>
            <a:ext cx="4059000" cy="400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291000" y="8633400"/>
            <a:ext cx="7327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