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Lst>
  <p:sldSz cy="10058400" cx="7772400"/>
  <p:notesSz cx="6858000" cy="9144000"/>
  <p:embeddedFontLst>
    <p:embeddedFont>
      <p:font typeface="Google Sans SemiBold"/>
      <p:regular r:id="rId7"/>
      <p:bold r:id="rId8"/>
      <p:italic r:id="rId9"/>
      <p:boldItalic r:id="rId10"/>
    </p:embeddedFont>
    <p:embeddedFont>
      <p:font typeface="Roboto"/>
      <p:regular r:id="rId11"/>
      <p:bold r:id="rId12"/>
      <p:italic r:id="rId13"/>
      <p:boldItalic r:id="rId14"/>
    </p:embeddedFont>
    <p:embeddedFont>
      <p:font typeface="PT Sans Narrow"/>
      <p:regular r:id="rId15"/>
      <p:bold r:id="rId16"/>
    </p:embeddedFont>
    <p:embeddedFont>
      <p:font typeface="Lato"/>
      <p:regular r:id="rId17"/>
      <p:bold r:id="rId18"/>
      <p:italic r:id="rId19"/>
      <p:boldItalic r:id="rId20"/>
    </p:embeddedFont>
    <p:embeddedFont>
      <p:font typeface="Google Sans"/>
      <p:regular r:id="rId21"/>
      <p:bold r:id="rId22"/>
      <p:italic r:id="rId23"/>
      <p:boldItalic r:id="rId24"/>
    </p:embeddedFont>
    <p:embeddedFont>
      <p:font typeface="Work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GoogleSans-bold.fntdata"/><Relationship Id="rId21" Type="http://schemas.openxmlformats.org/officeDocument/2006/relationships/font" Target="fonts/GoogleSans-regular.fntdata"/><Relationship Id="rId24" Type="http://schemas.openxmlformats.org/officeDocument/2006/relationships/font" Target="fonts/GoogleSans-boldItalic.fntdata"/><Relationship Id="rId23" Type="http://schemas.openxmlformats.org/officeDocument/2006/relationships/font" Target="fonts/Google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GoogleSansSemiBold-italic.fntdata"/><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GoogleSansSemiBold-regular.fntdata"/><Relationship Id="rId8" Type="http://schemas.openxmlformats.org/officeDocument/2006/relationships/font" Target="fonts/GoogleSansSemiBold-bold.fntdata"/><Relationship Id="rId11" Type="http://schemas.openxmlformats.org/officeDocument/2006/relationships/font" Target="fonts/Roboto-regular.fntdata"/><Relationship Id="rId10" Type="http://schemas.openxmlformats.org/officeDocument/2006/relationships/font" Target="fonts/GoogleSansSemiBold-boldItalic.fntdata"/><Relationship Id="rId13" Type="http://schemas.openxmlformats.org/officeDocument/2006/relationships/font" Target="fonts/Roboto-italic.fntdata"/><Relationship Id="rId12" Type="http://schemas.openxmlformats.org/officeDocument/2006/relationships/font" Target="fonts/Roboto-bold.fntdata"/><Relationship Id="rId15" Type="http://schemas.openxmlformats.org/officeDocument/2006/relationships/font" Target="fonts/PTSansNarrow-regular.fntdata"/><Relationship Id="rId14" Type="http://schemas.openxmlformats.org/officeDocument/2006/relationships/font" Target="fonts/Roboto-boldItalic.fntdata"/><Relationship Id="rId17" Type="http://schemas.openxmlformats.org/officeDocument/2006/relationships/font" Target="fonts/Lato-regular.fntdata"/><Relationship Id="rId16" Type="http://schemas.openxmlformats.org/officeDocument/2006/relationships/font" Target="fonts/PTSansNarrow-bold.fntdata"/><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eaeede541_0_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eaeede5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spTree>
      <p:nvGrpSpPr>
        <p:cNvPr id="10"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6" name="Google Shape;16;p2"/>
          <p:cNvSpPr/>
          <p:nvPr/>
        </p:nvSpPr>
        <p:spPr>
          <a:xfrm>
            <a:off x="172050" y="2765600"/>
            <a:ext cx="3076800" cy="7293000"/>
          </a:xfrm>
          <a:prstGeom prst="roundRect">
            <a:avLst>
              <a:gd fmla="val 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cap="flat" cmpd="sng" w="9525">
            <a:solidFill>
              <a:srgbClr val="CCCCCC"/>
            </a:solidFill>
            <a:prstDash val="solid"/>
            <a:round/>
            <a:headEnd len="med" w="med" type="none"/>
            <a:tailEnd len="med" w="med" type="none"/>
          </a:ln>
        </p:spPr>
      </p:cxnSp>
      <p:cxnSp>
        <p:nvCxnSpPr>
          <p:cNvPr id="23" name="Google Shape;23;p2"/>
          <p:cNvCxnSpPr/>
          <p:nvPr/>
        </p:nvCxnSpPr>
        <p:spPr>
          <a:xfrm>
            <a:off x="7603480" y="1500381"/>
            <a:ext cx="0" cy="8590500"/>
          </a:xfrm>
          <a:prstGeom prst="straightConnector1">
            <a:avLst/>
          </a:prstGeom>
          <a:noFill/>
          <a:ln cap="flat" cmpd="sng" w="9525">
            <a:solidFill>
              <a:srgbClr val="CCCCCC"/>
            </a:solidFill>
            <a:prstDash val="solid"/>
            <a:round/>
            <a:headEnd len="med" w="med" type="none"/>
            <a:tailEnd len="med" w="med" type="none"/>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fmla="val 102819" name="adj"/>
              </a:avLst>
            </a:prstGeom>
            <a:solidFill>
              <a:srgbClr val="4F4F4F"/>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cap="flat" cmpd="sng" w="9525">
              <a:solidFill>
                <a:srgbClr val="5757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sp>
        <p:nvSpPr>
          <p:cNvPr id="36" name="Google Shape;36;p2"/>
          <p:cNvSpPr txBox="1"/>
          <p:nvPr>
            <p:ph type="title"/>
          </p:nvPr>
        </p:nvSpPr>
        <p:spPr>
          <a:xfrm>
            <a:off x="168925" y="324775"/>
            <a:ext cx="74085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7" name="Google Shape;37;p2"/>
          <p:cNvSpPr txBox="1"/>
          <p:nvPr>
            <p:ph idx="1" type="subTitle"/>
          </p:nvPr>
        </p:nvSpPr>
        <p:spPr>
          <a:xfrm>
            <a:off x="2263675" y="82697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2">
  <p:cSld name="TITLE_1">
    <p:spTree>
      <p:nvGrpSpPr>
        <p:cNvPr id="38" name="Shape 38"/>
        <p:cNvGrpSpPr/>
        <p:nvPr/>
      </p:nvGrpSpPr>
      <p:grpSpPr>
        <a:xfrm>
          <a:off x="0" y="0"/>
          <a:ext cx="0" cy="0"/>
          <a:chOff x="0" y="0"/>
          <a:chExt cx="0" cy="0"/>
        </a:xfrm>
      </p:grpSpPr>
      <p:cxnSp>
        <p:nvCxnSpPr>
          <p:cNvPr id="39" name="Google Shape;39;p3"/>
          <p:cNvCxnSpPr/>
          <p:nvPr/>
        </p:nvCxnSpPr>
        <p:spPr>
          <a:xfrm>
            <a:off x="3049395" y="901911"/>
            <a:ext cx="0" cy="5924400"/>
          </a:xfrm>
          <a:prstGeom prst="straightConnector1">
            <a:avLst/>
          </a:prstGeom>
          <a:noFill/>
          <a:ln cap="flat" cmpd="sng" w="9525">
            <a:solidFill>
              <a:srgbClr val="CCCCCC"/>
            </a:solidFill>
            <a:prstDash val="solid"/>
            <a:round/>
            <a:headEnd len="med" w="med" type="none"/>
            <a:tailEnd len="med" w="med" type="none"/>
          </a:ln>
        </p:spPr>
      </p:cxnSp>
      <p:cxnSp>
        <p:nvCxnSpPr>
          <p:cNvPr id="40" name="Google Shape;40;p3"/>
          <p:cNvCxnSpPr>
            <a:stCxn id="41" idx="0"/>
          </p:cNvCxnSpPr>
          <p:nvPr/>
        </p:nvCxnSpPr>
        <p:spPr>
          <a:xfrm flipH="1">
            <a:off x="172045" y="903711"/>
            <a:ext cx="18300" cy="9187200"/>
          </a:xfrm>
          <a:prstGeom prst="straightConnector1">
            <a:avLst/>
          </a:prstGeom>
          <a:noFill/>
          <a:ln cap="flat" cmpd="sng" w="9525">
            <a:solidFill>
              <a:srgbClr val="CCCCCC"/>
            </a:solidFill>
            <a:prstDash val="solid"/>
            <a:round/>
            <a:headEnd len="med" w="med" type="none"/>
            <a:tailEnd len="med" w="med" type="none"/>
          </a:ln>
        </p:spPr>
      </p:cxnSp>
      <p:grpSp>
        <p:nvGrpSpPr>
          <p:cNvPr id="42" name="Google Shape;42;p3"/>
          <p:cNvGrpSpPr/>
          <p:nvPr/>
        </p:nvGrpSpPr>
        <p:grpSpPr>
          <a:xfrm>
            <a:off x="190345" y="900758"/>
            <a:ext cx="7581747" cy="5906"/>
            <a:chOff x="1890075" y="5241175"/>
            <a:chExt cx="4240556" cy="257700"/>
          </a:xfrm>
        </p:grpSpPr>
        <p:sp>
          <p:nvSpPr>
            <p:cNvPr id="41" name="Google Shape;41;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3" name="Google Shape;43;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4" name="Google Shape;44;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5" name="Google Shape;45;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46" name="Google Shape;46;p3"/>
          <p:cNvGrpSpPr/>
          <p:nvPr/>
        </p:nvGrpSpPr>
        <p:grpSpPr>
          <a:xfrm>
            <a:off x="190320" y="931759"/>
            <a:ext cx="7581691" cy="5901"/>
            <a:chOff x="1890075" y="5241175"/>
            <a:chExt cx="4240556" cy="257700"/>
          </a:xfrm>
        </p:grpSpPr>
        <p:sp>
          <p:nvSpPr>
            <p:cNvPr id="47" name="Google Shape;47;p3"/>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8" name="Google Shape;48;p3"/>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9" name="Google Shape;49;p3"/>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50" name="Google Shape;50;p3"/>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51" name="Google Shape;51;p3"/>
          <p:cNvSpPr/>
          <p:nvPr/>
        </p:nvSpPr>
        <p:spPr>
          <a:xfrm rot="248910">
            <a:off x="7469568" y="-16320"/>
            <a:ext cx="1791494" cy="10540289"/>
          </a:xfrm>
          <a:prstGeom prst="rtTriangle">
            <a:avLst/>
          </a:prstGeom>
          <a:solidFill>
            <a:srgbClr val="B7B7B7"/>
          </a:solidFill>
          <a:ln cap="flat" cmpd="sng" w="9525">
            <a:solidFill>
              <a:srgbClr val="CFB9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B991"/>
              </a:solidFill>
            </a:endParaRPr>
          </a:p>
        </p:txBody>
      </p:sp>
      <p:sp>
        <p:nvSpPr>
          <p:cNvPr id="52" name="Google Shape;52;p3"/>
          <p:cNvSpPr txBox="1"/>
          <p:nvPr/>
        </p:nvSpPr>
        <p:spPr>
          <a:xfrm>
            <a:off x="490594" y="10869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53" name="Google Shape;53;p3"/>
          <p:cNvGrpSpPr/>
          <p:nvPr/>
        </p:nvGrpSpPr>
        <p:grpSpPr>
          <a:xfrm>
            <a:off x="372224" y="1193225"/>
            <a:ext cx="137818" cy="187200"/>
            <a:chOff x="507100" y="1997600"/>
            <a:chExt cx="158375" cy="187200"/>
          </a:xfrm>
        </p:grpSpPr>
        <p:sp>
          <p:nvSpPr>
            <p:cNvPr id="54" name="Google Shape;54;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nvSpPr>
        <p:spPr>
          <a:xfrm>
            <a:off x="3314919" y="10869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57" name="Google Shape;57;p3"/>
          <p:cNvGrpSpPr/>
          <p:nvPr/>
        </p:nvGrpSpPr>
        <p:grpSpPr>
          <a:xfrm>
            <a:off x="3196549" y="1193225"/>
            <a:ext cx="137818" cy="187200"/>
            <a:chOff x="507100" y="1997600"/>
            <a:chExt cx="158375" cy="187200"/>
          </a:xfrm>
        </p:grpSpPr>
        <p:sp>
          <p:nvSpPr>
            <p:cNvPr id="58" name="Google Shape;58;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txBox="1"/>
          <p:nvPr/>
        </p:nvSpPr>
        <p:spPr>
          <a:xfrm>
            <a:off x="3314919" y="3910100"/>
            <a:ext cx="2259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61" name="Google Shape;61;p3"/>
          <p:cNvGrpSpPr/>
          <p:nvPr/>
        </p:nvGrpSpPr>
        <p:grpSpPr>
          <a:xfrm>
            <a:off x="3196549" y="4016425"/>
            <a:ext cx="137818" cy="187200"/>
            <a:chOff x="507100" y="1997600"/>
            <a:chExt cx="158375" cy="187200"/>
          </a:xfrm>
        </p:grpSpPr>
        <p:sp>
          <p:nvSpPr>
            <p:cNvPr id="62" name="Google Shape;62;p3"/>
            <p:cNvSpPr/>
            <p:nvPr/>
          </p:nvSpPr>
          <p:spPr>
            <a:xfrm>
              <a:off x="529575" y="1997600"/>
              <a:ext cx="135900" cy="1872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507100" y="2017025"/>
              <a:ext cx="135900" cy="1467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172050" y="4643025"/>
            <a:ext cx="2852450" cy="2183285"/>
            <a:chOff x="404700" y="4541500"/>
            <a:chExt cx="2852450" cy="2183285"/>
          </a:xfrm>
        </p:grpSpPr>
        <p:sp>
          <p:nvSpPr>
            <p:cNvPr id="65" name="Google Shape;65;p3"/>
            <p:cNvSpPr/>
            <p:nvPr/>
          </p:nvSpPr>
          <p:spPr>
            <a:xfrm>
              <a:off x="404700" y="4574127"/>
              <a:ext cx="2758200" cy="2148000"/>
            </a:xfrm>
            <a:prstGeom prst="rect">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452450" y="4614885"/>
              <a:ext cx="2804700" cy="2109900"/>
            </a:xfrm>
            <a:prstGeom prst="rect">
              <a:avLst/>
            </a:prstGeom>
            <a:solidFill>
              <a:srgbClr val="CCCCCC"/>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txBox="1"/>
            <p:nvPr/>
          </p:nvSpPr>
          <p:spPr>
            <a:xfrm>
              <a:off x="643125" y="4541500"/>
              <a:ext cx="2595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sp>
          <p:nvSpPr>
            <p:cNvPr id="68" name="Google Shape;68;p3"/>
            <p:cNvSpPr/>
            <p:nvPr/>
          </p:nvSpPr>
          <p:spPr>
            <a:xfrm>
              <a:off x="529575" y="4663612"/>
              <a:ext cx="135900" cy="200400"/>
            </a:xfrm>
            <a:prstGeom prst="chevron">
              <a:avLst>
                <a:gd fmla="val 50000" name="adj"/>
              </a:avLst>
            </a:prstGeom>
            <a:solidFill>
              <a:srgbClr val="59595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507100" y="4684392"/>
              <a:ext cx="135900" cy="156900"/>
            </a:xfrm>
            <a:prstGeom prst="chevron">
              <a:avLst>
                <a:gd fmla="val 50000" name="adj"/>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3"/>
          <p:cNvSpPr/>
          <p:nvPr/>
        </p:nvSpPr>
        <p:spPr>
          <a:xfrm>
            <a:off x="3668950" y="6615125"/>
            <a:ext cx="3184200" cy="24957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043125" y="7288425"/>
            <a:ext cx="2573100" cy="22614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ph idx="2" type="pic"/>
          </p:nvPr>
        </p:nvSpPr>
        <p:spPr>
          <a:xfrm>
            <a:off x="3681075" y="6466100"/>
            <a:ext cx="3035400" cy="2495700"/>
          </a:xfrm>
          <a:prstGeom prst="rect">
            <a:avLst/>
          </a:prstGeom>
          <a:noFill/>
          <a:ln cap="flat" cmpd="sng" w="19050">
            <a:solidFill>
              <a:srgbClr val="000000"/>
            </a:solidFill>
            <a:prstDash val="solid"/>
            <a:round/>
            <a:headEnd len="sm" w="sm" type="none"/>
            <a:tailEnd len="sm" w="sm" type="none"/>
          </a:ln>
        </p:spPr>
      </p:sp>
      <p:sp>
        <p:nvSpPr>
          <p:cNvPr id="73" name="Google Shape;73;p3"/>
          <p:cNvSpPr/>
          <p:nvPr>
            <p:ph idx="3" type="pic"/>
          </p:nvPr>
        </p:nvSpPr>
        <p:spPr>
          <a:xfrm>
            <a:off x="1162700" y="7044000"/>
            <a:ext cx="2453400" cy="2398200"/>
          </a:xfrm>
          <a:prstGeom prst="rect">
            <a:avLst/>
          </a:prstGeom>
          <a:noFill/>
          <a:ln cap="flat" cmpd="sng" w="19050">
            <a:solidFill>
              <a:srgbClr val="000000"/>
            </a:solidFill>
            <a:prstDash val="solid"/>
            <a:round/>
            <a:headEnd len="sm" w="sm" type="none"/>
            <a:tailEnd len="sm" w="sm" type="none"/>
          </a:ln>
        </p:spPr>
      </p:sp>
      <p:sp>
        <p:nvSpPr>
          <p:cNvPr id="74" name="Google Shape;74;p3"/>
          <p:cNvSpPr txBox="1"/>
          <p:nvPr/>
        </p:nvSpPr>
        <p:spPr>
          <a:xfrm>
            <a:off x="510050" y="9659903"/>
            <a:ext cx="30816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05000"/>
              </a:lnSpc>
              <a:spcBef>
                <a:spcPts val="0"/>
              </a:spcBef>
              <a:spcAft>
                <a:spcPts val="0"/>
              </a:spcAft>
              <a:buNone/>
            </a:pPr>
            <a:r>
              <a:t/>
            </a:r>
            <a:endParaRPr i="1" sz="1100">
              <a:solidFill>
                <a:srgbClr val="000000"/>
              </a:solidFill>
              <a:latin typeface="Calibri"/>
              <a:ea typeface="Calibri"/>
              <a:cs typeface="Calibri"/>
              <a:sym typeface="Calibri"/>
            </a:endParaRPr>
          </a:p>
        </p:txBody>
      </p:sp>
      <p:sp>
        <p:nvSpPr>
          <p:cNvPr id="75" name="Google Shape;75;p3"/>
          <p:cNvSpPr txBox="1"/>
          <p:nvPr>
            <p:ph type="title"/>
          </p:nvPr>
        </p:nvSpPr>
        <p:spPr>
          <a:xfrm>
            <a:off x="190350" y="11200"/>
            <a:ext cx="72909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p3"/>
          <p:cNvSpPr txBox="1"/>
          <p:nvPr>
            <p:ph idx="1" type="subTitle"/>
          </p:nvPr>
        </p:nvSpPr>
        <p:spPr>
          <a:xfrm>
            <a:off x="2226300" y="513400"/>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3">
  <p:cSld name="CUSTOM_2_1">
    <p:spTree>
      <p:nvGrpSpPr>
        <p:cNvPr id="77" name="Shape 77"/>
        <p:cNvGrpSpPr/>
        <p:nvPr/>
      </p:nvGrpSpPr>
      <p:grpSpPr>
        <a:xfrm>
          <a:off x="0" y="0"/>
          <a:ext cx="0" cy="0"/>
          <a:chOff x="0" y="0"/>
          <a:chExt cx="0" cy="0"/>
        </a:xfrm>
      </p:grpSpPr>
      <p:cxnSp>
        <p:nvCxnSpPr>
          <p:cNvPr id="78" name="Google Shape;78;p4"/>
          <p:cNvCxnSpPr/>
          <p:nvPr/>
        </p:nvCxnSpPr>
        <p:spPr>
          <a:xfrm>
            <a:off x="417963" y="311025"/>
            <a:ext cx="28200" cy="8777100"/>
          </a:xfrm>
          <a:prstGeom prst="straightConnector1">
            <a:avLst/>
          </a:prstGeom>
          <a:noFill/>
          <a:ln cap="flat" cmpd="sng" w="9525">
            <a:solidFill>
              <a:srgbClr val="B7B7B7"/>
            </a:solidFill>
            <a:prstDash val="solid"/>
            <a:round/>
            <a:headEnd len="med" w="med" type="none"/>
            <a:tailEnd len="med" w="med" type="none"/>
          </a:ln>
        </p:spPr>
      </p:cxnSp>
      <p:grpSp>
        <p:nvGrpSpPr>
          <p:cNvPr id="79" name="Google Shape;79;p4"/>
          <p:cNvGrpSpPr/>
          <p:nvPr/>
        </p:nvGrpSpPr>
        <p:grpSpPr>
          <a:xfrm>
            <a:off x="404725" y="1681475"/>
            <a:ext cx="6908400" cy="72025"/>
            <a:chOff x="404725" y="1681475"/>
            <a:chExt cx="6908400" cy="72025"/>
          </a:xfrm>
        </p:grpSpPr>
        <p:cxnSp>
          <p:nvCxnSpPr>
            <p:cNvPr id="80" name="Google Shape;80;p4"/>
            <p:cNvCxnSpPr/>
            <p:nvPr/>
          </p:nvCxnSpPr>
          <p:spPr>
            <a:xfrm flipH="1" rot="10800000">
              <a:off x="404725" y="1681475"/>
              <a:ext cx="6908400" cy="16800"/>
            </a:xfrm>
            <a:prstGeom prst="straightConnector1">
              <a:avLst/>
            </a:prstGeom>
            <a:noFill/>
            <a:ln cap="flat" cmpd="sng" w="38100">
              <a:solidFill>
                <a:srgbClr val="666666"/>
              </a:solidFill>
              <a:prstDash val="solid"/>
              <a:round/>
              <a:headEnd len="med" w="med" type="none"/>
              <a:tailEnd len="med" w="med" type="none"/>
            </a:ln>
          </p:spPr>
        </p:cxnSp>
        <p:cxnSp>
          <p:nvCxnSpPr>
            <p:cNvPr id="81" name="Google Shape;81;p4"/>
            <p:cNvCxnSpPr/>
            <p:nvPr/>
          </p:nvCxnSpPr>
          <p:spPr>
            <a:xfrm flipH="1" rot="10800000">
              <a:off x="404725" y="1736700"/>
              <a:ext cx="6908400" cy="16800"/>
            </a:xfrm>
            <a:prstGeom prst="straightConnector1">
              <a:avLst/>
            </a:prstGeom>
            <a:noFill/>
            <a:ln cap="flat" cmpd="sng" w="38100">
              <a:solidFill>
                <a:srgbClr val="666666"/>
              </a:solidFill>
              <a:prstDash val="solid"/>
              <a:round/>
              <a:headEnd len="med" w="med" type="none"/>
              <a:tailEnd len="med" w="med" type="none"/>
            </a:ln>
          </p:spPr>
        </p:cxnSp>
      </p:grpSp>
      <p:cxnSp>
        <p:nvCxnSpPr>
          <p:cNvPr id="82" name="Google Shape;82;p4"/>
          <p:cNvCxnSpPr/>
          <p:nvPr/>
        </p:nvCxnSpPr>
        <p:spPr>
          <a:xfrm>
            <a:off x="7326238" y="311025"/>
            <a:ext cx="28200" cy="8777100"/>
          </a:xfrm>
          <a:prstGeom prst="straightConnector1">
            <a:avLst/>
          </a:prstGeom>
          <a:noFill/>
          <a:ln cap="flat" cmpd="sng" w="9525">
            <a:solidFill>
              <a:srgbClr val="B7B7B7"/>
            </a:solidFill>
            <a:prstDash val="solid"/>
            <a:round/>
            <a:headEnd len="med" w="med" type="none"/>
            <a:tailEnd len="med" w="med" type="none"/>
          </a:ln>
        </p:spPr>
      </p:cxnSp>
      <p:sp>
        <p:nvSpPr>
          <p:cNvPr id="83" name="Google Shape;83;p4"/>
          <p:cNvSpPr txBox="1"/>
          <p:nvPr>
            <p:ph type="title"/>
          </p:nvPr>
        </p:nvSpPr>
        <p:spPr>
          <a:xfrm>
            <a:off x="404725" y="855800"/>
            <a:ext cx="69084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4" name="Google Shape;84;p4"/>
          <p:cNvSpPr txBox="1"/>
          <p:nvPr>
            <p:ph idx="1" type="subTitle"/>
          </p:nvPr>
        </p:nvSpPr>
        <p:spPr>
          <a:xfrm>
            <a:off x="2249425" y="136047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5" name="Google Shape;85;p4"/>
          <p:cNvCxnSpPr/>
          <p:nvPr/>
        </p:nvCxnSpPr>
        <p:spPr>
          <a:xfrm rot="10800000">
            <a:off x="438150" y="3505200"/>
            <a:ext cx="6896100" cy="0"/>
          </a:xfrm>
          <a:prstGeom prst="straightConnector1">
            <a:avLst/>
          </a:prstGeom>
          <a:noFill/>
          <a:ln cap="flat" cmpd="sng" w="9525">
            <a:solidFill>
              <a:srgbClr val="CCCCCC"/>
            </a:solidFill>
            <a:prstDash val="solid"/>
            <a:round/>
            <a:headEnd len="med" w="med" type="none"/>
            <a:tailEnd len="med" w="med" type="none"/>
          </a:ln>
        </p:spPr>
      </p:cxnSp>
      <p:cxnSp>
        <p:nvCxnSpPr>
          <p:cNvPr id="86" name="Google Shape;86;p4"/>
          <p:cNvCxnSpPr/>
          <p:nvPr/>
        </p:nvCxnSpPr>
        <p:spPr>
          <a:xfrm>
            <a:off x="3861475" y="3505200"/>
            <a:ext cx="0" cy="5611800"/>
          </a:xfrm>
          <a:prstGeom prst="straightConnector1">
            <a:avLst/>
          </a:prstGeom>
          <a:noFill/>
          <a:ln cap="flat" cmpd="sng" w="9525">
            <a:solidFill>
              <a:srgbClr val="B7B7B7"/>
            </a:solidFill>
            <a:prstDash val="solid"/>
            <a:round/>
            <a:headEnd len="med" w="med" type="none"/>
            <a:tailEnd len="med" w="med" type="none"/>
          </a:ln>
        </p:spPr>
      </p:cxnSp>
      <p:grpSp>
        <p:nvGrpSpPr>
          <p:cNvPr id="87" name="Google Shape;87;p4"/>
          <p:cNvGrpSpPr/>
          <p:nvPr/>
        </p:nvGrpSpPr>
        <p:grpSpPr>
          <a:xfrm>
            <a:off x="417975" y="1885250"/>
            <a:ext cx="2357775" cy="410125"/>
            <a:chOff x="417975" y="1885250"/>
            <a:chExt cx="2357775" cy="410125"/>
          </a:xfrm>
        </p:grpSpPr>
        <p:sp>
          <p:nvSpPr>
            <p:cNvPr id="88" name="Google Shape;88;p4"/>
            <p:cNvSpPr/>
            <p:nvPr/>
          </p:nvSpPr>
          <p:spPr>
            <a:xfrm>
              <a:off x="417975" y="18852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10800000">
              <a:off x="2236350" y="18858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446175" y="19053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10800000">
              <a:off x="2198100" y="19060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4"/>
          <p:cNvGrpSpPr/>
          <p:nvPr/>
        </p:nvGrpSpPr>
        <p:grpSpPr>
          <a:xfrm>
            <a:off x="417975" y="3505200"/>
            <a:ext cx="2357775" cy="410125"/>
            <a:chOff x="265575" y="3352800"/>
            <a:chExt cx="2357775" cy="410125"/>
          </a:xfrm>
        </p:grpSpPr>
        <p:sp>
          <p:nvSpPr>
            <p:cNvPr id="93" name="Google Shape;93;p4"/>
            <p:cNvSpPr/>
            <p:nvPr/>
          </p:nvSpPr>
          <p:spPr>
            <a:xfrm>
              <a:off x="265575" y="33528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rot="10800000">
              <a:off x="2083950" y="33534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93775" y="33728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10800000">
              <a:off x="2045700" y="33735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3872113" y="3505200"/>
            <a:ext cx="2357775" cy="410125"/>
            <a:chOff x="3567313" y="3200400"/>
            <a:chExt cx="2357775" cy="410125"/>
          </a:xfrm>
        </p:grpSpPr>
        <p:sp>
          <p:nvSpPr>
            <p:cNvPr id="98" name="Google Shape;98;p4"/>
            <p:cNvSpPr/>
            <p:nvPr/>
          </p:nvSpPr>
          <p:spPr>
            <a:xfrm>
              <a:off x="3567313" y="320040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rot="10800000">
              <a:off x="5385688" y="320102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3595513" y="322045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rot="10800000">
              <a:off x="5347438" y="322115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4"/>
          <p:cNvGrpSpPr/>
          <p:nvPr/>
        </p:nvGrpSpPr>
        <p:grpSpPr>
          <a:xfrm>
            <a:off x="417963" y="6597750"/>
            <a:ext cx="2357775" cy="410125"/>
            <a:chOff x="-39237" y="6140550"/>
            <a:chExt cx="2357775" cy="410125"/>
          </a:xfrm>
        </p:grpSpPr>
        <p:sp>
          <p:nvSpPr>
            <p:cNvPr id="103" name="Google Shape;103;p4"/>
            <p:cNvSpPr/>
            <p:nvPr/>
          </p:nvSpPr>
          <p:spPr>
            <a:xfrm>
              <a:off x="-39237" y="6140550"/>
              <a:ext cx="2020800" cy="41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10800000">
              <a:off x="1779138" y="6141175"/>
              <a:ext cx="539400" cy="4095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11037" y="6160600"/>
              <a:ext cx="1946700" cy="364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rot="10800000">
              <a:off x="1740888" y="6161300"/>
              <a:ext cx="519600" cy="363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4"/>
          <p:cNvSpPr txBox="1"/>
          <p:nvPr/>
        </p:nvSpPr>
        <p:spPr>
          <a:xfrm>
            <a:off x="554500" y="1908525"/>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08" name="Google Shape;108;p4"/>
          <p:cNvSpPr txBox="1"/>
          <p:nvPr/>
        </p:nvSpPr>
        <p:spPr>
          <a:xfrm>
            <a:off x="623213" y="3510163"/>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09" name="Google Shape;109;p4"/>
          <p:cNvSpPr txBox="1"/>
          <p:nvPr/>
        </p:nvSpPr>
        <p:spPr>
          <a:xfrm>
            <a:off x="623225" y="6602713"/>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10" name="Google Shape;110;p4"/>
          <p:cNvSpPr txBox="1"/>
          <p:nvPr/>
        </p:nvSpPr>
        <p:spPr>
          <a:xfrm>
            <a:off x="4077338" y="3505200"/>
            <a:ext cx="19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11" name="Google Shape;111;p4"/>
          <p:cNvSpPr txBox="1"/>
          <p:nvPr>
            <p:ph idx="2" type="body"/>
          </p:nvPr>
        </p:nvSpPr>
        <p:spPr>
          <a:xfrm>
            <a:off x="413425" y="2320675"/>
            <a:ext cx="6896100" cy="1027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2" name="Google Shape;112;p4"/>
          <p:cNvSpPr txBox="1"/>
          <p:nvPr>
            <p:ph idx="3" type="body"/>
          </p:nvPr>
        </p:nvSpPr>
        <p:spPr>
          <a:xfrm>
            <a:off x="438138" y="3915350"/>
            <a:ext cx="3108300" cy="23700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3" name="Google Shape;113;p4"/>
          <p:cNvSpPr txBox="1"/>
          <p:nvPr>
            <p:ph idx="4" type="body"/>
          </p:nvPr>
        </p:nvSpPr>
        <p:spPr>
          <a:xfrm>
            <a:off x="438150" y="7050750"/>
            <a:ext cx="3108300" cy="22554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4" name="Google Shape;114;p4"/>
          <p:cNvSpPr txBox="1"/>
          <p:nvPr>
            <p:ph idx="5" type="body"/>
          </p:nvPr>
        </p:nvSpPr>
        <p:spPr>
          <a:xfrm>
            <a:off x="3905525" y="4039263"/>
            <a:ext cx="3219000" cy="2604300"/>
          </a:xfrm>
          <a:prstGeom prst="rect">
            <a:avLst/>
          </a:prstGeom>
        </p:spPr>
        <p:txBody>
          <a:bodyPr anchorCtr="0" anchor="t" bIns="91425" lIns="57150"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5" name="Google Shape;115;p4"/>
          <p:cNvSpPr/>
          <p:nvPr/>
        </p:nvSpPr>
        <p:spPr>
          <a:xfrm>
            <a:off x="4138275" y="6767525"/>
            <a:ext cx="3172200" cy="2495700"/>
          </a:xfrm>
          <a:prstGeom prst="rect">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txBox="1"/>
          <p:nvPr>
            <p:ph idx="6" type="subTitle"/>
          </p:nvPr>
        </p:nvSpPr>
        <p:spPr>
          <a:xfrm>
            <a:off x="4183575" y="9228125"/>
            <a:ext cx="3086700" cy="285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None/>
              <a:defRPr i="1" sz="1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4"/>
          <p:cNvSpPr/>
          <p:nvPr>
            <p:ph idx="7" type="pic"/>
          </p:nvPr>
        </p:nvSpPr>
        <p:spPr>
          <a:xfrm>
            <a:off x="4007763" y="6899688"/>
            <a:ext cx="3172200" cy="2357700"/>
          </a:xfrm>
          <a:prstGeom prst="rect">
            <a:avLst/>
          </a:prstGeom>
          <a:noFill/>
          <a:ln cap="flat" cmpd="sng" w="38100">
            <a:solidFill>
              <a:srgbClr val="000000"/>
            </a:solidFill>
            <a:prstDash val="solid"/>
            <a:round/>
            <a:headEnd len="sm" w="sm" type="none"/>
            <a:tailEnd len="sm" w="sm" type="none"/>
          </a:ln>
        </p:spPr>
      </p:sp>
    </p:spTree>
  </p:cSld>
  <p:clrMapOvr>
    <a:masterClrMapping/>
  </p:clrMapOvr>
  <p:extLst>
    <p:ext uri="{DCECCB84-F9BA-43D5-87BE-67443E8EF086}">
      <p15:sldGuideLst>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4">
  <p:cSld name="CUSTOM">
    <p:spTree>
      <p:nvGrpSpPr>
        <p:cNvPr id="118" name="Shape 118"/>
        <p:cNvGrpSpPr/>
        <p:nvPr/>
      </p:nvGrpSpPr>
      <p:grpSpPr>
        <a:xfrm>
          <a:off x="0" y="0"/>
          <a:ext cx="0" cy="0"/>
          <a:chOff x="0" y="0"/>
          <a:chExt cx="0" cy="0"/>
        </a:xfrm>
      </p:grpSpPr>
      <p:sp>
        <p:nvSpPr>
          <p:cNvPr id="119" name="Google Shape;119;p5"/>
          <p:cNvSpPr/>
          <p:nvPr/>
        </p:nvSpPr>
        <p:spPr>
          <a:xfrm flipH="1">
            <a:off x="2748900" y="9168075"/>
            <a:ext cx="5023500" cy="890400"/>
          </a:xfrm>
          <a:prstGeom prst="rtTriangle">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oogle Sans"/>
              <a:ea typeface="Google Sans"/>
              <a:cs typeface="Google Sans"/>
              <a:sym typeface="Google Sans"/>
            </a:endParaRPr>
          </a:p>
        </p:txBody>
      </p:sp>
      <p:sp>
        <p:nvSpPr>
          <p:cNvPr id="120" name="Google Shape;120;p5"/>
          <p:cNvSpPr/>
          <p:nvPr/>
        </p:nvSpPr>
        <p:spPr>
          <a:xfrm>
            <a:off x="0" y="9168075"/>
            <a:ext cx="4138800" cy="890400"/>
          </a:xfrm>
          <a:prstGeom prst="rtTriangle">
            <a:avLst/>
          </a:prstGeom>
          <a:solidFill>
            <a:srgbClr val="DB443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oogle Sans"/>
              <a:ea typeface="Google Sans"/>
              <a:cs typeface="Google Sans"/>
              <a:sym typeface="Google Sans"/>
            </a:endParaRPr>
          </a:p>
        </p:txBody>
      </p:sp>
      <p:sp>
        <p:nvSpPr>
          <p:cNvPr id="121" name="Google Shape;121;p5"/>
          <p:cNvSpPr txBox="1"/>
          <p:nvPr>
            <p:ph type="title"/>
          </p:nvPr>
        </p:nvSpPr>
        <p:spPr>
          <a:xfrm>
            <a:off x="432000" y="449725"/>
            <a:ext cx="6908400" cy="771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lvl="0" rtl="0" algn="ctr">
              <a:spcBef>
                <a:spcPts val="0"/>
              </a:spcBef>
              <a:spcAft>
                <a:spcPts val="0"/>
              </a:spcAft>
              <a:buSzPts val="28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2" name="Google Shape;122;p5"/>
          <p:cNvSpPr txBox="1"/>
          <p:nvPr>
            <p:ph idx="1" type="subTitle"/>
          </p:nvPr>
        </p:nvSpPr>
        <p:spPr>
          <a:xfrm>
            <a:off x="2276700" y="951925"/>
            <a:ext cx="3219000" cy="269100"/>
          </a:xfrm>
          <a:prstGeom prst="rect">
            <a:avLst/>
          </a:prstGeom>
        </p:spPr>
        <p:txBody>
          <a:bodyPr anchorCtr="0" anchor="t" bIns="91425" lIns="91425" spcFirstLastPara="1" rIns="91425" wrap="square" tIns="91425">
            <a:spAutoFit/>
          </a:bodyPr>
          <a:lstStyle>
            <a:lvl1pPr lvl="0" rtl="0" algn="ctr">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23" name="Google Shape;123;p5"/>
          <p:cNvGrpSpPr/>
          <p:nvPr/>
        </p:nvGrpSpPr>
        <p:grpSpPr>
          <a:xfrm>
            <a:off x="95351" y="1392509"/>
            <a:ext cx="7581691" cy="5901"/>
            <a:chOff x="1890075" y="5241175"/>
            <a:chExt cx="4240556" cy="257700"/>
          </a:xfrm>
        </p:grpSpPr>
        <p:sp>
          <p:nvSpPr>
            <p:cNvPr id="124" name="Google Shape;124;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5" name="Google Shape;125;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6" name="Google Shape;126;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7" name="Google Shape;127;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128" name="Google Shape;128;p5"/>
          <p:cNvGrpSpPr/>
          <p:nvPr/>
        </p:nvGrpSpPr>
        <p:grpSpPr>
          <a:xfrm>
            <a:off x="95351" y="4542984"/>
            <a:ext cx="7581691" cy="5901"/>
            <a:chOff x="1890075" y="5241175"/>
            <a:chExt cx="4240556" cy="257700"/>
          </a:xfrm>
        </p:grpSpPr>
        <p:sp>
          <p:nvSpPr>
            <p:cNvPr id="129" name="Google Shape;129;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0" name="Google Shape;130;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1" name="Google Shape;131;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2" name="Google Shape;132;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33" name="Google Shape;133;p5"/>
          <p:cNvSpPr/>
          <p:nvPr/>
        </p:nvSpPr>
        <p:spPr>
          <a:xfrm>
            <a:off x="432000" y="1624350"/>
            <a:ext cx="1598400" cy="269100"/>
          </a:xfrm>
          <a:prstGeom prst="rect">
            <a:avLst/>
          </a:prstGeom>
          <a:solidFill>
            <a:srgbClr val="4285F4"/>
          </a:solidFill>
          <a:ln cap="flat" cmpd="sng" w="9525">
            <a:solidFill>
              <a:srgbClr val="4285F4"/>
            </a:solidFill>
            <a:prstDash val="solid"/>
            <a:round/>
            <a:headEnd len="sm" w="sm" type="none"/>
            <a:tailEnd len="sm" w="sm" type="none"/>
          </a:ln>
          <a:effectLst>
            <a:outerShdw blurRad="57150" rotWithShape="0" algn="bl" dir="5400000" dist="19050">
              <a:schemeClr val="lt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Overview </a:t>
            </a:r>
            <a:endParaRPr b="1">
              <a:solidFill>
                <a:schemeClr val="dk1"/>
              </a:solidFill>
              <a:latin typeface="Google Sans"/>
              <a:ea typeface="Google Sans"/>
              <a:cs typeface="Google Sans"/>
              <a:sym typeface="Google Sans"/>
            </a:endParaRPr>
          </a:p>
        </p:txBody>
      </p:sp>
      <p:sp>
        <p:nvSpPr>
          <p:cNvPr id="134" name="Google Shape;134;p5"/>
          <p:cNvSpPr/>
          <p:nvPr/>
        </p:nvSpPr>
        <p:spPr>
          <a:xfrm>
            <a:off x="432000" y="2620004"/>
            <a:ext cx="1598400" cy="2850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Problem</a:t>
            </a:r>
            <a:endParaRPr b="1">
              <a:solidFill>
                <a:schemeClr val="dk1"/>
              </a:solidFill>
              <a:latin typeface="Google Sans"/>
              <a:ea typeface="Google Sans"/>
              <a:cs typeface="Google Sans"/>
              <a:sym typeface="Google Sans"/>
            </a:endParaRPr>
          </a:p>
        </p:txBody>
      </p:sp>
      <p:sp>
        <p:nvSpPr>
          <p:cNvPr id="135" name="Google Shape;135;p5"/>
          <p:cNvSpPr/>
          <p:nvPr/>
        </p:nvSpPr>
        <p:spPr>
          <a:xfrm>
            <a:off x="432000" y="3615673"/>
            <a:ext cx="1598400" cy="2691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Solution</a:t>
            </a:r>
            <a:endParaRPr b="1">
              <a:solidFill>
                <a:schemeClr val="dk1"/>
              </a:solidFill>
              <a:latin typeface="Google Sans"/>
              <a:ea typeface="Google Sans"/>
              <a:cs typeface="Google Sans"/>
              <a:sym typeface="Google Sans"/>
            </a:endParaRPr>
          </a:p>
        </p:txBody>
      </p:sp>
      <p:sp>
        <p:nvSpPr>
          <p:cNvPr id="136" name="Google Shape;136;p5"/>
          <p:cNvSpPr/>
          <p:nvPr/>
        </p:nvSpPr>
        <p:spPr>
          <a:xfrm>
            <a:off x="432000" y="4676196"/>
            <a:ext cx="1598400" cy="2850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Details </a:t>
            </a:r>
            <a:endParaRPr b="1">
              <a:solidFill>
                <a:schemeClr val="dk1"/>
              </a:solidFill>
              <a:latin typeface="Google Sans"/>
              <a:ea typeface="Google Sans"/>
              <a:cs typeface="Google Sans"/>
              <a:sym typeface="Google Sans"/>
            </a:endParaRPr>
          </a:p>
        </p:txBody>
      </p:sp>
      <p:sp>
        <p:nvSpPr>
          <p:cNvPr id="137" name="Google Shape;137;p5"/>
          <p:cNvSpPr/>
          <p:nvPr/>
        </p:nvSpPr>
        <p:spPr>
          <a:xfrm>
            <a:off x="432000" y="8296570"/>
            <a:ext cx="1598400" cy="2691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Google Sans"/>
                <a:ea typeface="Google Sans"/>
                <a:cs typeface="Google Sans"/>
                <a:sym typeface="Google Sans"/>
              </a:rPr>
              <a:t>Next Steps </a:t>
            </a:r>
            <a:endParaRPr b="1">
              <a:solidFill>
                <a:schemeClr val="dk1"/>
              </a:solidFill>
              <a:latin typeface="Google Sans"/>
              <a:ea typeface="Google Sans"/>
              <a:cs typeface="Google Sans"/>
              <a:sym typeface="Google Sans"/>
            </a:endParaRPr>
          </a:p>
        </p:txBody>
      </p:sp>
      <p:grpSp>
        <p:nvGrpSpPr>
          <p:cNvPr id="138" name="Google Shape;138;p5"/>
          <p:cNvGrpSpPr/>
          <p:nvPr/>
        </p:nvGrpSpPr>
        <p:grpSpPr>
          <a:xfrm>
            <a:off x="95351" y="8200359"/>
            <a:ext cx="7581691" cy="5901"/>
            <a:chOff x="1890075" y="5241175"/>
            <a:chExt cx="4240556" cy="257700"/>
          </a:xfrm>
        </p:grpSpPr>
        <p:sp>
          <p:nvSpPr>
            <p:cNvPr id="139" name="Google Shape;139;p5"/>
            <p:cNvSpPr/>
            <p:nvPr/>
          </p:nvSpPr>
          <p:spPr>
            <a:xfrm rot="-5400000">
              <a:off x="2291325" y="4839925"/>
              <a:ext cx="257700" cy="1060200"/>
            </a:xfrm>
            <a:prstGeom prst="rect">
              <a:avLst/>
            </a:prstGeom>
            <a:solidFill>
              <a:srgbClr val="4285F4"/>
            </a:solidFill>
            <a:ln cap="flat" cmpd="sng" w="952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0" name="Google Shape;140;p5"/>
            <p:cNvSpPr/>
            <p:nvPr/>
          </p:nvSpPr>
          <p:spPr>
            <a:xfrm rot="-5400000">
              <a:off x="3351444" y="4839925"/>
              <a:ext cx="257700" cy="1060200"/>
            </a:xfrm>
            <a:prstGeom prst="rect">
              <a:avLst/>
            </a:prstGeom>
            <a:solidFill>
              <a:srgbClr val="DB4437"/>
            </a:solidFill>
            <a:ln cap="flat" cmpd="sng" w="9525">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1" name="Google Shape;141;p5"/>
            <p:cNvSpPr/>
            <p:nvPr/>
          </p:nvSpPr>
          <p:spPr>
            <a:xfrm rot="-5400000">
              <a:off x="4411563" y="4839925"/>
              <a:ext cx="257700" cy="1060200"/>
            </a:xfrm>
            <a:prstGeom prst="rect">
              <a:avLst/>
            </a:prstGeom>
            <a:solidFill>
              <a:srgbClr val="F4B400"/>
            </a:solidFill>
            <a:ln cap="flat" cmpd="sng" w="9525">
              <a:solidFill>
                <a:srgbClr val="F4B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42" name="Google Shape;142;p5"/>
            <p:cNvSpPr/>
            <p:nvPr/>
          </p:nvSpPr>
          <p:spPr>
            <a:xfrm rot="-5400000">
              <a:off x="5471681" y="4839925"/>
              <a:ext cx="257700" cy="1060200"/>
            </a:xfrm>
            <a:prstGeom prst="rect">
              <a:avLst/>
            </a:prstGeom>
            <a:solidFill>
              <a:srgbClr val="0F9D58"/>
            </a:solidFill>
            <a:ln cap="flat" cmpd="sng" w="9525">
              <a:solidFill>
                <a:srgbClr val="0F9D5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43" name="Google Shape;143;p5"/>
          <p:cNvSpPr/>
          <p:nvPr>
            <p:ph idx="2" type="pic"/>
          </p:nvPr>
        </p:nvSpPr>
        <p:spPr>
          <a:xfrm>
            <a:off x="4467025" y="4719300"/>
            <a:ext cx="3006900" cy="204480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
  <p:cSld name="TITLE_2_1">
    <p:spTree>
      <p:nvGrpSpPr>
        <p:cNvPr id="144" name="Shape 144"/>
        <p:cNvGrpSpPr/>
        <p:nvPr/>
      </p:nvGrpSpPr>
      <p:grpSpPr>
        <a:xfrm>
          <a:off x="0" y="0"/>
          <a:ext cx="0" cy="0"/>
          <a:chOff x="0" y="0"/>
          <a:chExt cx="0" cy="0"/>
        </a:xfrm>
      </p:grpSpPr>
      <p:sp>
        <p:nvSpPr>
          <p:cNvPr id="145" name="Google Shape;145;p6"/>
          <p:cNvSpPr txBox="1"/>
          <p:nvPr/>
        </p:nvSpPr>
        <p:spPr>
          <a:xfrm>
            <a:off x="3993321" y="9367991"/>
            <a:ext cx="3693900" cy="73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146" name="Google Shape;146;p6"/>
          <p:cNvSpPr txBox="1"/>
          <p:nvPr/>
        </p:nvSpPr>
        <p:spPr>
          <a:xfrm>
            <a:off x="6744495" y="427827"/>
            <a:ext cx="10278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147" name="Google Shape;147;p6"/>
          <p:cNvGrpSpPr/>
          <p:nvPr/>
        </p:nvGrpSpPr>
        <p:grpSpPr>
          <a:xfrm>
            <a:off x="-16250" y="9048087"/>
            <a:ext cx="7804900" cy="1072407"/>
            <a:chOff x="-19118" y="4617750"/>
            <a:chExt cx="9182236" cy="548378"/>
          </a:xfrm>
        </p:grpSpPr>
        <p:sp>
          <p:nvSpPr>
            <p:cNvPr id="148" name="Google Shape;148;p6"/>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4069DD"/>
            </a:solidFill>
            <a:ln>
              <a:noFill/>
            </a:ln>
          </p:spPr>
        </p:sp>
        <p:sp>
          <p:nvSpPr>
            <p:cNvPr id="149" name="Google Shape;149;p6"/>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O NOT USE">
  <p:cSld name="CUSTOM_1">
    <p:spTree>
      <p:nvGrpSpPr>
        <p:cNvPr id="150" name="Shape 1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indent="-317500" lvl="1" marL="914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indent="-317500" lvl="2" marL="1371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indent="-317500" lvl="3" marL="1828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indent="-317500" lvl="4" marL="22860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indent="-317500" lvl="5" marL="27432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indent="-317500" lvl="6" marL="32004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indent="-317500" lvl="7" marL="36576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indent="-317500" lvl="8" marL="41148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432000" y="449725"/>
            <a:ext cx="6908400" cy="77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Machine Learning Model Outco</a:t>
            </a:r>
            <a:r>
              <a:rPr lang="en"/>
              <a:t>mes</a:t>
            </a:r>
            <a:endParaRPr/>
          </a:p>
        </p:txBody>
      </p:sp>
      <p:sp>
        <p:nvSpPr>
          <p:cNvPr id="156" name="Google Shape;156;p8"/>
          <p:cNvSpPr txBox="1"/>
          <p:nvPr>
            <p:ph idx="1" type="subTitle"/>
          </p:nvPr>
        </p:nvSpPr>
        <p:spPr>
          <a:xfrm>
            <a:off x="220075" y="865900"/>
            <a:ext cx="7351500" cy="608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Executive summary report for the New York City Taxi and Limousine Commission</a:t>
            </a:r>
            <a:endParaRPr/>
          </a:p>
          <a:p>
            <a:pPr indent="0" lvl="0" marL="0" rtl="0" algn="ctr">
              <a:spcBef>
                <a:spcPts val="0"/>
              </a:spcBef>
              <a:spcAft>
                <a:spcPts val="0"/>
              </a:spcAft>
              <a:buNone/>
            </a:pPr>
            <a:r>
              <a:rPr lang="en"/>
              <a:t> Prepared by Automatidata</a:t>
            </a:r>
            <a:endParaRPr/>
          </a:p>
        </p:txBody>
      </p:sp>
      <p:sp>
        <p:nvSpPr>
          <p:cNvPr id="157" name="Google Shape;157;p8"/>
          <p:cNvSpPr txBox="1"/>
          <p:nvPr/>
        </p:nvSpPr>
        <p:spPr>
          <a:xfrm>
            <a:off x="3899675" y="6230700"/>
            <a:ext cx="3574200" cy="285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05000"/>
              </a:lnSpc>
              <a:spcBef>
                <a:spcPts val="0"/>
              </a:spcBef>
              <a:spcAft>
                <a:spcPts val="0"/>
              </a:spcAft>
              <a:buNone/>
            </a:pPr>
            <a:r>
              <a:t/>
            </a:r>
            <a:endParaRPr i="1" sz="1100">
              <a:solidFill>
                <a:srgbClr val="000000"/>
              </a:solidFill>
              <a:latin typeface="Lato"/>
              <a:ea typeface="Lato"/>
              <a:cs typeface="Lato"/>
              <a:sym typeface="Lato"/>
            </a:endParaRPr>
          </a:p>
        </p:txBody>
      </p:sp>
      <p:sp>
        <p:nvSpPr>
          <p:cNvPr id="158" name="Google Shape;158;p8"/>
          <p:cNvSpPr txBox="1"/>
          <p:nvPr/>
        </p:nvSpPr>
        <p:spPr>
          <a:xfrm>
            <a:off x="2031625" y="1506325"/>
            <a:ext cx="55401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2"/>
                </a:solidFill>
                <a:latin typeface="Roboto"/>
                <a:ea typeface="Roboto"/>
                <a:cs typeface="Roboto"/>
                <a:sym typeface="Roboto"/>
              </a:rPr>
              <a:t>New York City Taxi &amp; Limousine Commission has contracted with us to build a machine learning model to predict whether a rider will be a generous tipper. </a:t>
            </a:r>
            <a:endParaRPr sz="1100">
              <a:solidFill>
                <a:schemeClr val="accent2"/>
              </a:solidFill>
              <a:latin typeface="Roboto"/>
              <a:ea typeface="Roboto"/>
              <a:cs typeface="Roboto"/>
              <a:sym typeface="Roboto"/>
            </a:endParaRPr>
          </a:p>
          <a:p>
            <a:pPr indent="0" lvl="0" marL="0" rtl="0" algn="l">
              <a:spcBef>
                <a:spcPts val="0"/>
              </a:spcBef>
              <a:spcAft>
                <a:spcPts val="0"/>
              </a:spcAft>
              <a:buNone/>
            </a:pPr>
            <a:r>
              <a:t/>
            </a:r>
            <a:endParaRPr sz="1100">
              <a:solidFill>
                <a:schemeClr val="accent2"/>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t/>
            </a:r>
            <a:endParaRPr sz="1300">
              <a:solidFill>
                <a:srgbClr val="666666"/>
              </a:solidFill>
              <a:latin typeface="Roboto"/>
              <a:ea typeface="Roboto"/>
              <a:cs typeface="Roboto"/>
              <a:sym typeface="Roboto"/>
            </a:endParaRPr>
          </a:p>
          <a:p>
            <a:pPr indent="0" lvl="0" marL="0" rtl="0" algn="l">
              <a:spcBef>
                <a:spcPts val="0"/>
              </a:spcBef>
              <a:spcAft>
                <a:spcPts val="0"/>
              </a:spcAft>
              <a:buNone/>
            </a:pPr>
            <a:r>
              <a:rPr lang="en" sz="1300">
                <a:solidFill>
                  <a:srgbClr val="666666"/>
                </a:solidFill>
                <a:latin typeface="Roboto"/>
                <a:ea typeface="Roboto"/>
                <a:cs typeface="Roboto"/>
                <a:sym typeface="Roboto"/>
              </a:rPr>
              <a:t> </a:t>
            </a:r>
            <a:endParaRPr sz="1300">
              <a:solidFill>
                <a:srgbClr val="666666"/>
              </a:solidFill>
              <a:latin typeface="Roboto"/>
              <a:ea typeface="Roboto"/>
              <a:cs typeface="Roboto"/>
              <a:sym typeface="Roboto"/>
            </a:endParaRPr>
          </a:p>
        </p:txBody>
      </p:sp>
      <p:sp>
        <p:nvSpPr>
          <p:cNvPr id="159" name="Google Shape;159;p8"/>
          <p:cNvSpPr txBox="1"/>
          <p:nvPr/>
        </p:nvSpPr>
        <p:spPr>
          <a:xfrm>
            <a:off x="2031625" y="2490550"/>
            <a:ext cx="5540100" cy="10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2"/>
                </a:solidFill>
                <a:latin typeface="Roboto"/>
                <a:ea typeface="Roboto"/>
                <a:cs typeface="Roboto"/>
                <a:sym typeface="Roboto"/>
              </a:rPr>
              <a:t>The challenge we encountered was defining a value to assign to the word “generous.” We also considered ethical consequences of building this model, particularly regarding the errors that we will encounter when the model is built. </a:t>
            </a:r>
            <a:endParaRPr sz="1100">
              <a:solidFill>
                <a:schemeClr val="accent2"/>
              </a:solidFill>
              <a:latin typeface="Roboto"/>
              <a:ea typeface="Roboto"/>
              <a:cs typeface="Roboto"/>
              <a:sym typeface="Roboto"/>
            </a:endParaRPr>
          </a:p>
        </p:txBody>
      </p:sp>
      <p:sp>
        <p:nvSpPr>
          <p:cNvPr id="160" name="Google Shape;160;p8"/>
          <p:cNvSpPr txBox="1"/>
          <p:nvPr/>
        </p:nvSpPr>
        <p:spPr>
          <a:xfrm>
            <a:off x="2031625" y="3491138"/>
            <a:ext cx="5540100" cy="9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2"/>
                </a:solidFill>
                <a:latin typeface="Roboto"/>
                <a:ea typeface="Roboto"/>
                <a:cs typeface="Roboto"/>
                <a:sym typeface="Roboto"/>
              </a:rPr>
              <a:t>We built two different models and compared results and parameters. Despite hypertuning and boosting, the outcome does not deliver as strong of predictions as anticipated. We would recommend using this model only with the understanding that its predictions succeed at roughly a 0.65 rate. </a:t>
            </a:r>
            <a:endParaRPr sz="1100">
              <a:solidFill>
                <a:schemeClr val="accent2"/>
              </a:solidFill>
              <a:latin typeface="Roboto"/>
              <a:ea typeface="Roboto"/>
              <a:cs typeface="Roboto"/>
              <a:sym typeface="Roboto"/>
            </a:endParaRPr>
          </a:p>
        </p:txBody>
      </p:sp>
      <p:sp>
        <p:nvSpPr>
          <p:cNvPr id="161" name="Google Shape;161;p8"/>
          <p:cNvSpPr txBox="1"/>
          <p:nvPr/>
        </p:nvSpPr>
        <p:spPr>
          <a:xfrm>
            <a:off x="432000" y="5011500"/>
            <a:ext cx="2997000" cy="239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rPr>
              <a:t>Behind the data</a:t>
            </a:r>
            <a:endParaRPr b="1" sz="1200"/>
          </a:p>
          <a:p>
            <a:pPr indent="-298450" lvl="0" marL="457200" rtl="0" algn="l">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Our assumption was that location and time of day may have a strong enough relationship with tip amount that we could accurately predict generous tipping from just these variables.</a:t>
            </a:r>
            <a:endParaRPr sz="1100">
              <a:solidFill>
                <a:schemeClr val="accent2"/>
              </a:solidFill>
              <a:latin typeface="Roboto"/>
              <a:ea typeface="Roboto"/>
              <a:cs typeface="Roboto"/>
              <a:sym typeface="Roboto"/>
            </a:endParaRPr>
          </a:p>
          <a:p>
            <a:pPr indent="-298450" lvl="0" marL="457200" rtl="0" algn="l">
              <a:spcBef>
                <a:spcPts val="100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As we built our models and performed the testing, it became clear that there was not as strong a correlation as anticipated; but rather a passable one. </a:t>
            </a:r>
            <a:endParaRPr sz="1100">
              <a:solidFill>
                <a:schemeClr val="accent2"/>
              </a:solidFill>
              <a:latin typeface="Roboto"/>
              <a:ea typeface="Roboto"/>
              <a:cs typeface="Roboto"/>
              <a:sym typeface="Roboto"/>
            </a:endParaRPr>
          </a:p>
        </p:txBody>
      </p:sp>
      <p:sp>
        <p:nvSpPr>
          <p:cNvPr id="162" name="Google Shape;162;p8"/>
          <p:cNvSpPr txBox="1"/>
          <p:nvPr/>
        </p:nvSpPr>
        <p:spPr>
          <a:xfrm>
            <a:off x="432000" y="7478550"/>
            <a:ext cx="7041900" cy="71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rPr>
              <a:t>Results Summary</a:t>
            </a:r>
            <a:endParaRPr b="1" sz="1200">
              <a:solidFill>
                <a:schemeClr val="accent2"/>
              </a:solidFill>
            </a:endParaRPr>
          </a:p>
          <a:p>
            <a:pPr indent="0" lvl="0" marL="0" rtl="0" algn="l">
              <a:spcBef>
                <a:spcPts val="0"/>
              </a:spcBef>
              <a:spcAft>
                <a:spcPts val="0"/>
              </a:spcAft>
              <a:buNone/>
            </a:pPr>
            <a:r>
              <a:rPr lang="en" sz="1100">
                <a:solidFill>
                  <a:schemeClr val="accent2"/>
                </a:solidFill>
                <a:latin typeface="Roboto"/>
                <a:ea typeface="Roboto"/>
                <a:cs typeface="Roboto"/>
                <a:sym typeface="Roboto"/>
              </a:rPr>
              <a:t>The resulting </a:t>
            </a:r>
            <a:r>
              <a:rPr lang="en" sz="1100">
                <a:solidFill>
                  <a:schemeClr val="accent2"/>
                </a:solidFill>
                <a:latin typeface="Roboto"/>
                <a:ea typeface="Roboto"/>
                <a:cs typeface="Roboto"/>
                <a:sym typeface="Roboto"/>
              </a:rPr>
              <a:t>algorith</a:t>
            </a:r>
            <a:r>
              <a:rPr lang="en" sz="1100">
                <a:solidFill>
                  <a:schemeClr val="accent2"/>
                </a:solidFill>
                <a:latin typeface="Roboto"/>
                <a:ea typeface="Roboto"/>
                <a:cs typeface="Roboto"/>
                <a:sym typeface="Roboto"/>
              </a:rPr>
              <a:t>m is usable to predict riders who might be generous tippers, but it is not a model with an overly high degree of correct predictions. </a:t>
            </a:r>
            <a:endParaRPr sz="1100">
              <a:solidFill>
                <a:schemeClr val="accent2"/>
              </a:solidFill>
              <a:latin typeface="Roboto"/>
              <a:ea typeface="Roboto"/>
              <a:cs typeface="Roboto"/>
              <a:sym typeface="Roboto"/>
            </a:endParaRPr>
          </a:p>
        </p:txBody>
      </p:sp>
      <p:sp>
        <p:nvSpPr>
          <p:cNvPr id="163" name="Google Shape;163;p8"/>
          <p:cNvSpPr txBox="1"/>
          <p:nvPr/>
        </p:nvSpPr>
        <p:spPr>
          <a:xfrm>
            <a:off x="399200" y="8556000"/>
            <a:ext cx="7074600" cy="9261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Contact New York City TLC and provide them with a summation of our work. </a:t>
            </a:r>
            <a:endParaRPr sz="1100">
              <a:solidFill>
                <a:schemeClr val="accent2"/>
              </a:solidFill>
              <a:latin typeface="Roboto"/>
              <a:ea typeface="Roboto"/>
              <a:cs typeface="Roboto"/>
              <a:sym typeface="Roboto"/>
            </a:endParaRPr>
          </a:p>
          <a:p>
            <a:pPr indent="-298450" lvl="0" marL="457200" rtl="0" algn="l">
              <a:lnSpc>
                <a:spcPct val="100000"/>
              </a:lnSpc>
              <a:spcBef>
                <a:spcPts val="1000"/>
              </a:spcBef>
              <a:spcAft>
                <a:spcPts val="1000"/>
              </a:spcAft>
              <a:buClr>
                <a:schemeClr val="accent2"/>
              </a:buClr>
              <a:buSzPts val="1100"/>
              <a:buFont typeface="Roboto"/>
              <a:buChar char="●"/>
            </a:pPr>
            <a:r>
              <a:rPr lang="en" sz="1100">
                <a:solidFill>
                  <a:schemeClr val="accent2"/>
                </a:solidFill>
                <a:latin typeface="Roboto"/>
                <a:ea typeface="Roboto"/>
                <a:cs typeface="Roboto"/>
                <a:sym typeface="Roboto"/>
              </a:rPr>
              <a:t>Share the results and recommendation that the model could be used as an indicator, as long as there is an understanding of its limits on correct prediction. </a:t>
            </a:r>
            <a:endParaRPr sz="1100">
              <a:solidFill>
                <a:schemeClr val="accent2"/>
              </a:solidFill>
              <a:latin typeface="Roboto"/>
              <a:ea typeface="Roboto"/>
              <a:cs typeface="Roboto"/>
              <a:sym typeface="Roboto"/>
            </a:endParaRPr>
          </a:p>
        </p:txBody>
      </p:sp>
      <p:pic>
        <p:nvPicPr>
          <p:cNvPr id="164" name="Google Shape;164;p8"/>
          <p:cNvPicPr preferRelativeResize="0"/>
          <p:nvPr/>
        </p:nvPicPr>
        <p:blipFill>
          <a:blip r:embed="rId3">
            <a:alphaModFix/>
          </a:blip>
          <a:stretch>
            <a:fillRect/>
          </a:stretch>
        </p:blipFill>
        <p:spPr>
          <a:xfrm>
            <a:off x="3899675" y="5029200"/>
            <a:ext cx="3574244" cy="500100"/>
          </a:xfrm>
          <a:prstGeom prst="rect">
            <a:avLst/>
          </a:prstGeom>
          <a:noFill/>
          <a:ln>
            <a:noFill/>
          </a:ln>
        </p:spPr>
      </p:pic>
      <p:pic>
        <p:nvPicPr>
          <p:cNvPr id="165" name="Google Shape;165;p8" title="Precision results for random forest and XGboost models"/>
          <p:cNvPicPr preferRelativeResize="0"/>
          <p:nvPr/>
        </p:nvPicPr>
        <p:blipFill>
          <a:blip r:embed="rId4">
            <a:alphaModFix/>
          </a:blip>
          <a:stretch>
            <a:fillRect/>
          </a:stretch>
        </p:blipFill>
        <p:spPr>
          <a:xfrm>
            <a:off x="3899675" y="5743188"/>
            <a:ext cx="3574244" cy="500100"/>
          </a:xfrm>
          <a:prstGeom prst="rect">
            <a:avLst/>
          </a:prstGeom>
          <a:noFill/>
          <a:ln>
            <a:noFill/>
          </a:ln>
        </p:spPr>
      </p:pic>
      <p:sp>
        <p:nvSpPr>
          <p:cNvPr id="166" name="Google Shape;166;p8"/>
          <p:cNvSpPr/>
          <p:nvPr/>
        </p:nvSpPr>
        <p:spPr>
          <a:xfrm>
            <a:off x="4928300" y="4923750"/>
            <a:ext cx="1077600" cy="635100"/>
          </a:xfrm>
          <a:prstGeom prst="roundRect">
            <a:avLst>
              <a:gd fmla="val 16667" name="adj"/>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oogle Sans"/>
              <a:ea typeface="Google Sans"/>
              <a:cs typeface="Google Sans"/>
              <a:sym typeface="Google Sans"/>
            </a:endParaRPr>
          </a:p>
        </p:txBody>
      </p:sp>
      <p:sp>
        <p:nvSpPr>
          <p:cNvPr id="167" name="Google Shape;167;p8"/>
          <p:cNvSpPr/>
          <p:nvPr/>
        </p:nvSpPr>
        <p:spPr>
          <a:xfrm>
            <a:off x="4928300" y="5608200"/>
            <a:ext cx="1077600" cy="635100"/>
          </a:xfrm>
          <a:prstGeom prst="roundRect">
            <a:avLst>
              <a:gd fmla="val 16667" name="adj"/>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Google Sans"/>
              <a:ea typeface="Google Sans"/>
              <a:cs typeface="Google Sans"/>
              <a:sym typeface="Google Sans"/>
            </a:endParaRPr>
          </a:p>
        </p:txBody>
      </p:sp>
      <p:sp>
        <p:nvSpPr>
          <p:cNvPr id="168" name="Google Shape;168;p8"/>
          <p:cNvSpPr txBox="1"/>
          <p:nvPr/>
        </p:nvSpPr>
        <p:spPr>
          <a:xfrm>
            <a:off x="3899675" y="6587150"/>
            <a:ext cx="3574200" cy="104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rPr>
              <a:t>Future model suggestions</a:t>
            </a:r>
            <a:endParaRPr b="1" sz="1200">
              <a:solidFill>
                <a:schemeClr val="accent2"/>
              </a:solidFill>
            </a:endParaRPr>
          </a:p>
          <a:p>
            <a:pPr indent="-298450" lvl="0" marL="457200" rtl="0" algn="l">
              <a:spcBef>
                <a:spcPts val="0"/>
              </a:spcBef>
              <a:spcAft>
                <a:spcPts val="0"/>
              </a:spcAft>
              <a:buClr>
                <a:schemeClr val="accent2"/>
              </a:buClr>
              <a:buSzPts val="1100"/>
              <a:buFont typeface="Roboto"/>
              <a:buChar char="●"/>
            </a:pPr>
            <a:r>
              <a:rPr lang="en" sz="1100">
                <a:solidFill>
                  <a:schemeClr val="accent2"/>
                </a:solidFill>
                <a:latin typeface="Roboto"/>
                <a:ea typeface="Roboto"/>
                <a:cs typeface="Roboto"/>
                <a:sym typeface="Roboto"/>
              </a:rPr>
              <a:t>Remove “last_evaluation” as a feature</a:t>
            </a:r>
            <a:endParaRPr sz="1100">
              <a:solidFill>
                <a:schemeClr val="accent2"/>
              </a:solidFill>
              <a:latin typeface="Roboto"/>
              <a:ea typeface="Roboto"/>
              <a:cs typeface="Roboto"/>
              <a:sym typeface="Roboto"/>
            </a:endParaRPr>
          </a:p>
          <a:p>
            <a:pPr indent="-298450" lvl="0" marL="457200" rtl="0" algn="l">
              <a:spcBef>
                <a:spcPts val="0"/>
              </a:spcBef>
              <a:spcAft>
                <a:spcPts val="0"/>
              </a:spcAft>
              <a:buClr>
                <a:schemeClr val="accent2"/>
              </a:buClr>
              <a:buSzPts val="1100"/>
              <a:buFont typeface="Roboto"/>
              <a:buChar char="●"/>
            </a:pPr>
            <a:r>
              <a:rPr lang="en" sz="1050">
                <a:solidFill>
                  <a:schemeClr val="dk1"/>
                </a:solidFill>
                <a:highlight>
                  <a:srgbClr val="FFFFFF"/>
                </a:highlight>
                <a:latin typeface="Roboto"/>
                <a:ea typeface="Roboto"/>
                <a:cs typeface="Roboto"/>
                <a:sym typeface="Roboto"/>
              </a:rPr>
              <a:t>Predict performance and evaluation scores</a:t>
            </a:r>
            <a:endParaRPr sz="1050">
              <a:solidFill>
                <a:schemeClr val="dk1"/>
              </a:solidFill>
              <a:highlight>
                <a:srgbClr val="FFFFFF"/>
              </a:highlight>
              <a:latin typeface="Roboto"/>
              <a:ea typeface="Roboto"/>
              <a:cs typeface="Roboto"/>
              <a:sym typeface="Roboto"/>
            </a:endParaRPr>
          </a:p>
          <a:p>
            <a:pPr indent="-295275" lvl="0" marL="457200" rtl="0" algn="l">
              <a:spcBef>
                <a:spcPts val="0"/>
              </a:spcBef>
              <a:spcAft>
                <a:spcPts val="0"/>
              </a:spcAft>
              <a:buClr>
                <a:schemeClr val="dk1"/>
              </a:buClr>
              <a:buSzPts val="1050"/>
              <a:buFont typeface="Roboto"/>
              <a:buChar char="●"/>
            </a:pPr>
            <a:r>
              <a:rPr lang="en" sz="1050">
                <a:solidFill>
                  <a:schemeClr val="dk1"/>
                </a:solidFill>
                <a:highlight>
                  <a:srgbClr val="FFFFFF"/>
                </a:highlight>
                <a:latin typeface="Roboto"/>
                <a:ea typeface="Roboto"/>
                <a:cs typeface="Roboto"/>
                <a:sym typeface="Roboto"/>
              </a:rPr>
              <a:t>Cluster with K-means and analyze the clusters to derive insights from the data</a:t>
            </a:r>
            <a:endParaRPr sz="1050">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