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058400" cx="7772400"/>
  <p:notesSz cx="6858000" cy="9144000"/>
  <p:embeddedFontLst>
    <p:embeddedFont>
      <p:font typeface="Google Sans SemiBold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PT Sans Narrow"/>
      <p:regular r:id="rId19"/>
      <p:bold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Google Sans"/>
      <p:regular r:id="rId25"/>
      <p:bold r:id="rId26"/>
      <p:italic r:id="rId27"/>
      <p:boldItalic r:id="rId28"/>
    </p:embeddedFont>
    <p:embeddedFont>
      <p:font typeface="Work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oogleSans-bold.fntdata"/><Relationship Id="rId25" Type="http://schemas.openxmlformats.org/officeDocument/2006/relationships/font" Target="fonts/GoogleSans-regular.fntdata"/><Relationship Id="rId28" Type="http://schemas.openxmlformats.org/officeDocument/2006/relationships/font" Target="fonts/GoogleSans-boldItalic.fntdata"/><Relationship Id="rId27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-italic.fntdata"/><Relationship Id="rId30" Type="http://schemas.openxmlformats.org/officeDocument/2006/relationships/font" Target="fonts/WorkSans-bold.fntdata"/><Relationship Id="rId11" Type="http://schemas.openxmlformats.org/officeDocument/2006/relationships/font" Target="fonts/GoogleSans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WorkSans-boldItalic.fntdata"/><Relationship Id="rId13" Type="http://schemas.openxmlformats.org/officeDocument/2006/relationships/font" Target="fonts/GoogleSansSemiBold-italic.fntdata"/><Relationship Id="rId12" Type="http://schemas.openxmlformats.org/officeDocument/2006/relationships/font" Target="fonts/GoogleSansSemiBold-bold.fntdata"/><Relationship Id="rId15" Type="http://schemas.openxmlformats.org/officeDocument/2006/relationships/font" Target="fonts/Roboto-regular.fntdata"/><Relationship Id="rId14" Type="http://schemas.openxmlformats.org/officeDocument/2006/relationships/font" Target="fonts/GoogleSansSemiBold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PTSansNarrow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90e7c1ade_0_62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90e7c1ad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90e7c1ade_0_16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90e7c1a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12140ae02_0_134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12140ae0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12140ae02_0_242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12140ae0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12140ae02_0_793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12140ae02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/>
          <p:nvPr>
            <p:ph idx="2" type="pic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3"/>
          <p:cNvCxnSpPr>
            <a:stCxn id="68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" name="Google Shape;69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8" name="Google Shape;6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3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3"/>
          <p:cNvCxnSpPr>
            <a:stCxn id="84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5" name="Google Shape;85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4" name="Google Shape;8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90" name="Google Shape;90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4" name="Google Shape;94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7" name="Google Shape;9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0" name="Google Shape;100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101" name="Google Shape;101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5" name="Google Shape;105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10" name="Google Shape;110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3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20" name="Google Shape;120;p4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4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2" name="Google Shape;122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5" name="Google Shape;125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6" name="Google Shape;126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31" name="Google Shape;131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6" name="Google Shape;136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41" name="Google Shape;141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6" name="Google Shape;156;p4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62" name="Google Shape;162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7" name="Google Shape;16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1" name="Google Shape;171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EEE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6" name="Google Shape;176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7" name="Google Shape;17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81" name="Google Shape;181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3" name="Google Shape;183;p5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USE ">
  <p:cSld name="TITLE_2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8" name="Google Shape;188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O NOT USE">
  <p:cSld name="CUSTOM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/>
        </p:nvSpPr>
        <p:spPr>
          <a:xfrm>
            <a:off x="428625" y="4256675"/>
            <a:ext cx="7077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Google Sans"/>
                <a:ea typeface="Google Sans"/>
                <a:cs typeface="Google Sans"/>
                <a:sym typeface="Google Sans"/>
              </a:rPr>
              <a:t>Executive summary templates</a:t>
            </a:r>
            <a:endParaRPr b="1" sz="34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428625" y="4866275"/>
            <a:ext cx="70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Use the Layout dropdown </a:t>
            </a: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menu</a:t>
            </a: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 to select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/>
        </p:nvSpPr>
        <p:spPr>
          <a:xfrm>
            <a:off x="188700" y="1533300"/>
            <a:ext cx="3697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75">
                <a:latin typeface="Google Sans SemiBold"/>
                <a:ea typeface="Google Sans SemiBold"/>
                <a:cs typeface="Google Sans SemiBold"/>
                <a:sym typeface="Google Sans SemiBold"/>
              </a:rPr>
              <a:t>Project Overview</a:t>
            </a:r>
            <a:endParaRPr sz="1375">
              <a:solidFill>
                <a:srgbClr val="000000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287625" y="1859125"/>
            <a:ext cx="73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3" name="Google Shape;203;p9"/>
          <p:cNvSpPr/>
          <p:nvPr>
            <p:ph idx="2" type="pic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</p:spPr>
      </p:sp>
      <p:sp>
        <p:nvSpPr>
          <p:cNvPr id="209" name="Google Shape;209;p10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/>
        </p:nvSpPr>
        <p:spPr>
          <a:xfrm>
            <a:off x="4467025" y="6764100"/>
            <a:ext cx="30069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12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