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Wildfire Prediction Project Proposal 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is aimed at developing a wildfire prediction engine that will improve the capabilities of the current prediction methods for the National Parks Service.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Project workflow is outlined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is gathered from various sources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Software/hardware needs are identified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are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5155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is scrubbed, converted, and formatted</a:t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Database ready for modeling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are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96825" y="5773650"/>
            <a:ext cx="198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Modeling and machine learning decisions are finalized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Model is constructed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techniques are tested and retested for accuracy</a:t>
            </a:r>
            <a:endParaRPr sz="900"/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are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are finalized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Findings are shared with stakeholders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Feedback is incorporated</a:t>
            </a:r>
            <a:endParaRPr sz="90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</a:t>
            </a:r>
            <a:r>
              <a:rPr lang="en" sz="900"/>
              <a:t>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