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</p:sldIdLst>
  <p:sldSz cy="10058400" cx="77724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c7616c4c_0_24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c7616c4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>
  <p:cSld name="TITLE_2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y Footer">
  <p:cSld name="TITLE_2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9" name="Google Shape;7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1 Text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3 Text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1 Text">
  <p:cSld name="CUSTOM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3 Text">
  <p:cSld name="CUSTOM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">
  <p:cSld name="CUSTOM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1 Text">
  <p:cSld name="CUSTOM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3 Text">
  <p:cSld name="CUSTOM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">
  <p:cSld name="CUSTOM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1 Text">
  <p:cSld name="CUSTOM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3 Text">
  <p:cSld name="CUSTOM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2">
    <p:bg>
      <p:bgPr>
        <a:solidFill>
          <a:srgbClr val="2196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_HEADER_1_3">
    <p:bg>
      <p:bgPr>
        <a:solidFill>
          <a:srgbClr val="EA433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2" name="Google Shape;1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_HEADER_1_1_3">
    <p:bg>
      <p:bgPr>
        <a:solidFill>
          <a:srgbClr val="F4B4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8" name="Google Shape;1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en">
  <p:cSld name="CUSTOM_2">
    <p:bg>
      <p:bgPr>
        <a:solidFill>
          <a:srgbClr val="34A85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1_1_1_2">
    <p:bg>
      <p:bgPr>
        <a:solidFill>
          <a:srgbClr val="99999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0" name="Google Shape;19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 with Bullets">
  <p:cSld name="One Line Title with Bulle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1">
  <p:cSld name="Half Color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Footer - Title &amp; Body">
  <p:cSld name="2_Red Footer - Title &amp; 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>
  <p:cSld name="TITLE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 Footer">
  <p:cSld name="TITLE_2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Wildfire Prediction Project Executive Summary</a:t>
            </a:r>
            <a:endParaRPr b="1" sz="1800" u="sng">
              <a:solidFill>
                <a:schemeClr val="dk1"/>
              </a:solidFill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288469" y="6585876"/>
            <a:ext cx="25872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8"/>
          <p:cNvCxnSpPr/>
          <p:nvPr/>
        </p:nvCxnSpPr>
        <p:spPr>
          <a:xfrm>
            <a:off x="399188" y="7137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8"/>
          <p:cNvCxnSpPr/>
          <p:nvPr/>
        </p:nvCxnSpPr>
        <p:spPr>
          <a:xfrm>
            <a:off x="371988" y="3461413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8"/>
          <p:cNvSpPr/>
          <p:nvPr/>
        </p:nvSpPr>
        <p:spPr>
          <a:xfrm>
            <a:off x="399200" y="7236750"/>
            <a:ext cx="1263600" cy="5574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Reflections/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project seeks to improve the predictability of wildfires which destroys an average of 7.4 million acres annually in the United States.</a:t>
            </a:r>
            <a:endParaRPr sz="110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2193250" y="3680438"/>
            <a:ext cx="5447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399200" y="7759800"/>
            <a:ext cx="7001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As a direct result of the wildfire project, the prior prediction system was improved by 35% in 2022. 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project is inspiring similar efforts in other parts of the world. The goal is to share prediction modeling and data.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Numerous courses used to train fire fighters, park rangers and national park employees are referencing the finds of this study.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Areas for clean up and controlled deforestation efforts are now identified.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Future results should continue the downward trend in destruction related to wildfires.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399200" y="3659475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Details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5011000" y="4158425"/>
            <a:ext cx="1637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41" name="Google Shape;241;p38"/>
          <p:cNvSpPr/>
          <p:nvPr/>
        </p:nvSpPr>
        <p:spPr>
          <a:xfrm>
            <a:off x="399200" y="1763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860175" y="1614250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Wildfires are a major concern for the National Parks Service. Each year millions of acres are destroyed. Firefighting resources are stretched thin. Additionally, recovery and rebuilding efforts cost communities millions of dollars.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can we improve the ability to predict wildfires?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Can we better identify areas as higher risk?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399200" y="274980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1860175" y="2681050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National Parks Service has created a data team to improve the agency’s ability to predict wildfires through data analysis and machine learning.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399175" y="6286950"/>
            <a:ext cx="702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Results Summary</a:t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agency has set an internal goal for the wildfire predictive model of at least 90% accuracy. The team’s final model consistently met this goal when running data from previous years.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463" y="3744402"/>
            <a:ext cx="3800475" cy="235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399200" y="4237950"/>
            <a:ext cx="3432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Keys to success</a:t>
            </a:r>
            <a:endParaRPr b="1"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must be acquired in a timely manner from all service providers, regional forestry and governmental agencies.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project created a national database of wildfire data that can be accessed and updated in real time by all agencies.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Project needs  </a:t>
            </a: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ongoing</a:t>
            </a: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maintenance to improve prediction rates and data analysis.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4525450" y="5885554"/>
            <a:ext cx="3115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Wildfire Frequency 1983-2021</a:t>
            </a:r>
            <a:endParaRPr b="1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