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e3a99cf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e3a99cf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4489875" y="815775"/>
            <a:ext cx="924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13"/>
          <p:cNvCxnSpPr/>
          <p:nvPr/>
        </p:nvCxnSpPr>
        <p:spPr>
          <a:xfrm>
            <a:off x="3880925" y="1441900"/>
            <a:ext cx="0" cy="58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>
            <a:off x="5778100" y="816150"/>
            <a:ext cx="1140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049301" y="2723725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649525" y="2723725"/>
            <a:ext cx="6549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049301" y="4189350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649534" y="3700800"/>
            <a:ext cx="22737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385757" y="2880950"/>
            <a:ext cx="5376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253275" y="6743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199579" y="59425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4" name="Google Shape;64;p13"/>
          <p:cNvSpPr/>
          <p:nvPr/>
        </p:nvSpPr>
        <p:spPr>
          <a:xfrm>
            <a:off x="7020850" y="615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958131" y="519519"/>
            <a:ext cx="1356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6" name="Google Shape;66;p13"/>
          <p:cNvSpPr/>
          <p:nvPr/>
        </p:nvSpPr>
        <p:spPr>
          <a:xfrm>
            <a:off x="3352325" y="131750"/>
            <a:ext cx="1095900" cy="15549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399125" y="513075"/>
            <a:ext cx="1049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planned_delivery_date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Order_item_currency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99125" y="2341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Items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3452975" y="5130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5186600" y="30892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233388" y="690250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Product_category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233388" y="41132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5287238" y="69025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6958125" y="234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004913" y="615463"/>
            <a:ext cx="10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price_valid_from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Price_valid_to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004913" y="336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 Price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7058763" y="615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186750" y="23616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24025" y="19807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70813" y="2362063"/>
            <a:ext cx="10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shipment_sid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Shipped_quanity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70813" y="20831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Shipments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224663" y="23620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186750" y="3799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24025" y="3418150"/>
            <a:ext cx="1095900" cy="13005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70813" y="3799463"/>
            <a:ext cx="1049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0813" y="3520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Billing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224663" y="3799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3159125" y="2083150"/>
            <a:ext cx="1443600" cy="23586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205925" y="2693075"/>
            <a:ext cx="1049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shipment_sid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quantity 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net_amount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tax_amount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gross_amount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discount_amount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05925" y="2185550"/>
            <a:ext cx="10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 Fact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</a:t>
            </a:r>
            <a:endParaRPr i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259775" y="2693075"/>
            <a:ext cx="1242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5353925" y="2601525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300229" y="2521481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94" name="Google Shape;94;p13"/>
          <p:cNvSpPr/>
          <p:nvPr/>
        </p:nvSpPr>
        <p:spPr>
          <a:xfrm>
            <a:off x="5287250" y="2236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334038" y="2617475"/>
            <a:ext cx="10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34038" y="23385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Details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387888" y="26174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6989900" y="314845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936204" y="306840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100" name="Google Shape;100;p13"/>
          <p:cNvSpPr/>
          <p:nvPr/>
        </p:nvSpPr>
        <p:spPr>
          <a:xfrm>
            <a:off x="6923225" y="278307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6970013" y="3164400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970013" y="288547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Customer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7023863" y="316440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