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82" r:id="rId2"/>
    <p:sldId id="312" r:id="rId3"/>
    <p:sldId id="258" r:id="rId4"/>
    <p:sldId id="316" r:id="rId5"/>
    <p:sldId id="261" r:id="rId6"/>
    <p:sldId id="260" r:id="rId7"/>
    <p:sldId id="331" r:id="rId8"/>
    <p:sldId id="320" r:id="rId9"/>
    <p:sldId id="318" r:id="rId10"/>
    <p:sldId id="321" r:id="rId11"/>
    <p:sldId id="334" r:id="rId12"/>
    <p:sldId id="322" r:id="rId13"/>
    <p:sldId id="338" r:id="rId14"/>
    <p:sldId id="323" r:id="rId15"/>
    <p:sldId id="336" r:id="rId16"/>
    <p:sldId id="324" r:id="rId17"/>
    <p:sldId id="302" r:id="rId18"/>
    <p:sldId id="325" r:id="rId19"/>
    <p:sldId id="337" r:id="rId20"/>
    <p:sldId id="326" r:id="rId21"/>
    <p:sldId id="330" r:id="rId22"/>
    <p:sldId id="327" r:id="rId23"/>
    <p:sldId id="329" r:id="rId24"/>
    <p:sldId id="328" r:id="rId25"/>
    <p:sldId id="33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89" userDrawn="1">
          <p15:clr>
            <a:srgbClr val="A4A3A4"/>
          </p15:clr>
        </p15:guide>
        <p15:guide id="2" pos="3840" userDrawn="1">
          <p15:clr>
            <a:srgbClr val="A4A3A4"/>
          </p15:clr>
        </p15:guide>
        <p15:guide id="3" pos="352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695B253-435E-5776-B7C4-4F04643BEB44}" name="Rahul Rawat" initials="RR" userId="S::rahulra@skillup.tech::9963dfc7-c13f-4994-ba48-51d7fe0192e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0" clrIdx="0">
    <p:extLst>
      <p:ext uri="{19B8F6BF-5375-455C-9EA6-DF929625EA0E}">
        <p15:presenceInfo xmlns:p15="http://schemas.microsoft.com/office/powerpoint/2012/main" userId="ae16b587ac2706cb" providerId="Windows Live"/>
      </p:ext>
    </p:extLst>
  </p:cmAuthor>
  <p:cmAuthor id="2" name="Stephen Ryan" initials="SR" lastIdx="1" clrIdx="1">
    <p:extLst>
      <p:ext uri="{19B8F6BF-5375-455C-9EA6-DF929625EA0E}">
        <p15:presenceInfo xmlns:p15="http://schemas.microsoft.com/office/powerpoint/2012/main" userId="5cde2c50bafb6289" providerId="Windows Live"/>
      </p:ext>
    </p:extLst>
  </p:cmAuthor>
  <p:cmAuthor id="3" name="Ann Chris Fernandez" initials="AF" lastIdx="1" clrIdx="2">
    <p:extLst>
      <p:ext uri="{19B8F6BF-5375-455C-9EA6-DF929625EA0E}">
        <p15:presenceInfo xmlns:p15="http://schemas.microsoft.com/office/powerpoint/2012/main" userId="S::annchris_fz@skillup.tech::f5e1a124-0572-4db8-948d-cd90b5a8d38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3F9"/>
    <a:srgbClr val="757575"/>
    <a:srgbClr val="FFFFFF"/>
    <a:srgbClr val="4EB8EF"/>
    <a:srgbClr val="3A3A3A"/>
    <a:srgbClr val="215F9A"/>
    <a:srgbClr val="A2A2A2"/>
    <a:srgbClr val="348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29128-2FAC-346C-5F82-4B3FDE310381}" v="4" dt="2025-03-03T05:42:00.554"/>
    <p1510:client id="{1C40C71E-61DC-49F4-B492-A52E1970EE3F}" v="8" dt="2025-03-03T10:55:03.525"/>
    <p1510:client id="{484FEAC0-0B42-4273-9744-D1FD7D3F9520}" v="63" dt="2025-03-04T07:17:16.679"/>
    <p1510:client id="{CE7CCFB9-4F0E-4D64-B472-BA958F5F9736}" v="25" dt="2025-03-04T09:18:20.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3162" autoAdjust="0"/>
  </p:normalViewPr>
  <p:slideViewPr>
    <p:cSldViewPr snapToGrid="0">
      <p:cViewPr varScale="1">
        <p:scale>
          <a:sx n="83" d="100"/>
          <a:sy n="83" d="100"/>
        </p:scale>
        <p:origin x="658" y="77"/>
      </p:cViewPr>
      <p:guideLst>
        <p:guide orient="horz" pos="3589"/>
        <p:guide pos="3840"/>
        <p:guide pos="35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DC7F85-B619-534F-A66A-9B8DC36C34F8}" type="slidenum">
              <a:rPr lang="en-US" smtClean="0"/>
              <a:t>3</a:t>
            </a:fld>
            <a:endParaRPr lang="en-US"/>
          </a:p>
        </p:txBody>
      </p:sp>
    </p:spTree>
    <p:extLst>
      <p:ext uri="{BB962C8B-B14F-4D97-AF65-F5344CB8AC3E}">
        <p14:creationId xmlns:p14="http://schemas.microsoft.com/office/powerpoint/2010/main" val="504005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F880E-F53C-F0F1-3E06-45EE35A06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F38CA-0E3F-B7DF-4316-7AEBC787E8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006D79-4F12-BE8A-0C86-02F63D247B3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5E35A9-73EC-C4E6-0F4C-8D473B61030A}"/>
              </a:ext>
            </a:extLst>
          </p:cNvPr>
          <p:cNvSpPr>
            <a:spLocks noGrp="1"/>
          </p:cNvSpPr>
          <p:nvPr>
            <p:ph type="sldNum" sz="quarter" idx="5"/>
          </p:nvPr>
        </p:nvSpPr>
        <p:spPr/>
        <p:txBody>
          <a:bodyPr/>
          <a:lstStyle/>
          <a:p>
            <a:fld id="{CEDC7F85-B619-534F-A66A-9B8DC36C34F8}" type="slidenum">
              <a:rPr lang="en-US" smtClean="0"/>
              <a:t>21</a:t>
            </a:fld>
            <a:endParaRPr lang="en-US"/>
          </a:p>
        </p:txBody>
      </p:sp>
    </p:spTree>
    <p:extLst>
      <p:ext uri="{BB962C8B-B14F-4D97-AF65-F5344CB8AC3E}">
        <p14:creationId xmlns:p14="http://schemas.microsoft.com/office/powerpoint/2010/main" val="778598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4109E-B5C1-C7DE-390F-C696084E07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AF280-4A8E-B582-15E6-D6245D22E3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CFA263-0A2C-9A6A-9B90-C92FCB245A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4537DB-691D-BBAA-28BA-F33CD1022EC8}"/>
              </a:ext>
            </a:extLst>
          </p:cNvPr>
          <p:cNvSpPr>
            <a:spLocks noGrp="1"/>
          </p:cNvSpPr>
          <p:nvPr>
            <p:ph type="sldNum" sz="quarter" idx="5"/>
          </p:nvPr>
        </p:nvSpPr>
        <p:spPr/>
        <p:txBody>
          <a:bodyPr/>
          <a:lstStyle/>
          <a:p>
            <a:fld id="{CEDC7F85-B619-534F-A66A-9B8DC36C34F8}" type="slidenum">
              <a:rPr lang="en-US" smtClean="0"/>
              <a:t>23</a:t>
            </a:fld>
            <a:endParaRPr lang="en-US"/>
          </a:p>
        </p:txBody>
      </p:sp>
    </p:spTree>
    <p:extLst>
      <p:ext uri="{BB962C8B-B14F-4D97-AF65-F5344CB8AC3E}">
        <p14:creationId xmlns:p14="http://schemas.microsoft.com/office/powerpoint/2010/main" val="27664874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7E8BD-1342-B7AB-B5BF-7D1D3F399F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366915-7150-15F4-9BD8-7AE44D2E1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8F2A7-F4FC-7DB7-9AEE-E097D8DCE3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1A7E0E-4067-6BBD-2FB8-7A33E8FC8BA8}"/>
              </a:ext>
            </a:extLst>
          </p:cNvPr>
          <p:cNvSpPr>
            <a:spLocks noGrp="1"/>
          </p:cNvSpPr>
          <p:nvPr>
            <p:ph type="sldNum" sz="quarter" idx="5"/>
          </p:nvPr>
        </p:nvSpPr>
        <p:spPr/>
        <p:txBody>
          <a:bodyPr/>
          <a:lstStyle/>
          <a:p>
            <a:fld id="{CEDC7F85-B619-534F-A66A-9B8DC36C34F8}" type="slidenum">
              <a:rPr lang="en-US" smtClean="0"/>
              <a:t>25</a:t>
            </a:fld>
            <a:endParaRPr lang="en-US"/>
          </a:p>
        </p:txBody>
      </p:sp>
    </p:spTree>
    <p:extLst>
      <p:ext uri="{BB962C8B-B14F-4D97-AF65-F5344CB8AC3E}">
        <p14:creationId xmlns:p14="http://schemas.microsoft.com/office/powerpoint/2010/main" val="74898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0B570-B5A6-2AB6-15AE-54114A7444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30CAA3-8EB8-5DEF-1ECA-96FF33C7F3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F72CCC-5352-2F2A-A899-EFBA4A607F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EBE9EE-16F5-AF6B-DBC7-BF64A0682D0F}"/>
              </a:ext>
            </a:extLst>
          </p:cNvPr>
          <p:cNvSpPr>
            <a:spLocks noGrp="1"/>
          </p:cNvSpPr>
          <p:nvPr>
            <p:ph type="sldNum" sz="quarter" idx="5"/>
          </p:nvPr>
        </p:nvSpPr>
        <p:spPr/>
        <p:txBody>
          <a:bodyPr/>
          <a:lstStyle/>
          <a:p>
            <a:fld id="{CEDC7F85-B619-534F-A66A-9B8DC36C34F8}" type="slidenum">
              <a:rPr lang="en-US" smtClean="0"/>
              <a:t>4</a:t>
            </a:fld>
            <a:endParaRPr lang="en-US"/>
          </a:p>
        </p:txBody>
      </p:sp>
    </p:spTree>
    <p:extLst>
      <p:ext uri="{BB962C8B-B14F-4D97-AF65-F5344CB8AC3E}">
        <p14:creationId xmlns:p14="http://schemas.microsoft.com/office/powerpoint/2010/main" val="1290963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EDC7F85-B619-534F-A66A-9B8DC36C34F8}" type="slidenum">
              <a:rPr lang="en-US" smtClean="0"/>
              <a:t>5</a:t>
            </a:fld>
            <a:endParaRPr lang="en-US"/>
          </a:p>
        </p:txBody>
      </p:sp>
    </p:spTree>
    <p:extLst>
      <p:ext uri="{BB962C8B-B14F-4D97-AF65-F5344CB8AC3E}">
        <p14:creationId xmlns:p14="http://schemas.microsoft.com/office/powerpoint/2010/main" val="2616432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2595F-87E2-F1D8-6419-27EBB80402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AFAAF4-AEAA-D095-0939-47AB4EEB3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F24525-4A4B-920F-4D75-2A721603CF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0C29D5-FCCF-3AAB-F29F-1670C0E02314}"/>
              </a:ext>
            </a:extLst>
          </p:cNvPr>
          <p:cNvSpPr>
            <a:spLocks noGrp="1"/>
          </p:cNvSpPr>
          <p:nvPr>
            <p:ph type="sldNum" sz="quarter" idx="5"/>
          </p:nvPr>
        </p:nvSpPr>
        <p:spPr/>
        <p:txBody>
          <a:bodyPr/>
          <a:lstStyle/>
          <a:p>
            <a:fld id="{CEDC7F85-B619-534F-A66A-9B8DC36C34F8}" type="slidenum">
              <a:rPr lang="en-US" smtClean="0"/>
              <a:t>7</a:t>
            </a:fld>
            <a:endParaRPr lang="en-US"/>
          </a:p>
        </p:txBody>
      </p:sp>
    </p:spTree>
    <p:extLst>
      <p:ext uri="{BB962C8B-B14F-4D97-AF65-F5344CB8AC3E}">
        <p14:creationId xmlns:p14="http://schemas.microsoft.com/office/powerpoint/2010/main" val="1575982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04513-0A45-9CF9-C1FC-E81E94997D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BA46F-0579-B728-2D01-357E5C51E4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FD9D66-9AC2-592B-DA43-DECA380D46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D611DC-7900-88A8-281C-5F843E33E5AC}"/>
              </a:ext>
            </a:extLst>
          </p:cNvPr>
          <p:cNvSpPr>
            <a:spLocks noGrp="1"/>
          </p:cNvSpPr>
          <p:nvPr>
            <p:ph type="sldNum" sz="quarter" idx="5"/>
          </p:nvPr>
        </p:nvSpPr>
        <p:spPr/>
        <p:txBody>
          <a:bodyPr/>
          <a:lstStyle/>
          <a:p>
            <a:fld id="{CEDC7F85-B619-534F-A66A-9B8DC36C34F8}" type="slidenum">
              <a:rPr lang="en-US" smtClean="0"/>
              <a:t>9</a:t>
            </a:fld>
            <a:endParaRPr lang="en-US"/>
          </a:p>
        </p:txBody>
      </p:sp>
    </p:spTree>
    <p:extLst>
      <p:ext uri="{BB962C8B-B14F-4D97-AF65-F5344CB8AC3E}">
        <p14:creationId xmlns:p14="http://schemas.microsoft.com/office/powerpoint/2010/main" val="3546379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9D9F-DD3D-00F0-D13A-BC9AA863A8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E9DA5-C808-CB80-23D0-C998931CF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76CD9A-6A4D-80A5-BE01-58B6E17E67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BD168A-8D5E-B898-598C-664C8B819B59}"/>
              </a:ext>
            </a:extLst>
          </p:cNvPr>
          <p:cNvSpPr>
            <a:spLocks noGrp="1"/>
          </p:cNvSpPr>
          <p:nvPr>
            <p:ph type="sldNum" sz="quarter" idx="5"/>
          </p:nvPr>
        </p:nvSpPr>
        <p:spPr/>
        <p:txBody>
          <a:bodyPr/>
          <a:lstStyle/>
          <a:p>
            <a:fld id="{CEDC7F85-B619-534F-A66A-9B8DC36C34F8}" type="slidenum">
              <a:rPr lang="en-US" smtClean="0"/>
              <a:t>11</a:t>
            </a:fld>
            <a:endParaRPr lang="en-US"/>
          </a:p>
        </p:txBody>
      </p:sp>
    </p:spTree>
    <p:extLst>
      <p:ext uri="{BB962C8B-B14F-4D97-AF65-F5344CB8AC3E}">
        <p14:creationId xmlns:p14="http://schemas.microsoft.com/office/powerpoint/2010/main" val="62849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BA156-8DD9-B7FF-13FD-27A5F9049B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CB767-C7C5-7ECC-3FA8-4D17D3BB5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52A82F-B428-37EC-5D67-4D27FEA3DF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A14760-573E-E7FE-8E80-E6508B59B971}"/>
              </a:ext>
            </a:extLst>
          </p:cNvPr>
          <p:cNvSpPr>
            <a:spLocks noGrp="1"/>
          </p:cNvSpPr>
          <p:nvPr>
            <p:ph type="sldNum" sz="quarter" idx="5"/>
          </p:nvPr>
        </p:nvSpPr>
        <p:spPr/>
        <p:txBody>
          <a:bodyPr/>
          <a:lstStyle/>
          <a:p>
            <a:fld id="{CEDC7F85-B619-534F-A66A-9B8DC36C34F8}" type="slidenum">
              <a:rPr lang="en-US" smtClean="0"/>
              <a:t>15</a:t>
            </a:fld>
            <a:endParaRPr lang="en-US"/>
          </a:p>
        </p:txBody>
      </p:sp>
    </p:spTree>
    <p:extLst>
      <p:ext uri="{BB962C8B-B14F-4D97-AF65-F5344CB8AC3E}">
        <p14:creationId xmlns:p14="http://schemas.microsoft.com/office/powerpoint/2010/main" val="470171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7AEB0-8013-D333-4425-D051137C3B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A8CEC6-C50A-AA02-1271-26A21C0C93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38C78-B710-2BE7-4D48-2E44173783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598058A-2CB9-5BE8-0323-22020400E961}"/>
              </a:ext>
            </a:extLst>
          </p:cNvPr>
          <p:cNvSpPr>
            <a:spLocks noGrp="1"/>
          </p:cNvSpPr>
          <p:nvPr>
            <p:ph type="sldNum" sz="quarter" idx="5"/>
          </p:nvPr>
        </p:nvSpPr>
        <p:spPr/>
        <p:txBody>
          <a:bodyPr/>
          <a:lstStyle/>
          <a:p>
            <a:fld id="{CEDC7F85-B619-534F-A66A-9B8DC36C34F8}" type="slidenum">
              <a:rPr lang="en-US" smtClean="0"/>
              <a:t>17</a:t>
            </a:fld>
            <a:endParaRPr lang="en-US"/>
          </a:p>
        </p:txBody>
      </p:sp>
    </p:spTree>
    <p:extLst>
      <p:ext uri="{BB962C8B-B14F-4D97-AF65-F5344CB8AC3E}">
        <p14:creationId xmlns:p14="http://schemas.microsoft.com/office/powerpoint/2010/main" val="27353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E7F36-5043-F3D5-A5E4-DE4422C76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0071F-673D-F4CC-79EE-562F1251FD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124D8-0B0C-4052-1455-4EBDDB595D1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D8B813-B836-FD38-1CB0-87CAD43F2B91}"/>
              </a:ext>
            </a:extLst>
          </p:cNvPr>
          <p:cNvSpPr>
            <a:spLocks noGrp="1"/>
          </p:cNvSpPr>
          <p:nvPr>
            <p:ph type="sldNum" sz="quarter" idx="5"/>
          </p:nvPr>
        </p:nvSpPr>
        <p:spPr/>
        <p:txBody>
          <a:bodyPr/>
          <a:lstStyle/>
          <a:p>
            <a:fld id="{CEDC7F85-B619-534F-A66A-9B8DC36C34F8}" type="slidenum">
              <a:rPr lang="en-US" smtClean="0"/>
              <a:t>19</a:t>
            </a:fld>
            <a:endParaRPr lang="en-US"/>
          </a:p>
        </p:txBody>
      </p:sp>
    </p:spTree>
    <p:extLst>
      <p:ext uri="{BB962C8B-B14F-4D97-AF65-F5344CB8AC3E}">
        <p14:creationId xmlns:p14="http://schemas.microsoft.com/office/powerpoint/2010/main" val="149392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4/5/2025</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a:xfrm>
            <a:off x="10699530" y="6356350"/>
            <a:ext cx="654269" cy="365125"/>
          </a:xfrm>
          <a:prstGeom prst="rect">
            <a:avLst/>
          </a:prstGeom>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56CF-66D7-2A21-8409-F45B5B180278}"/>
              </a:ext>
            </a:extLst>
          </p:cNvPr>
          <p:cNvSpPr>
            <a:spLocks noGrp="1"/>
          </p:cNvSpPr>
          <p:nvPr>
            <p:ph type="title"/>
          </p:nvPr>
        </p:nvSpPr>
        <p:spPr/>
        <p:txBody>
          <a:bodyPr>
            <a:normAutofit/>
          </a:bodyPr>
          <a:lstStyle/>
          <a:p>
            <a:r>
              <a:rPr lang="en-US" sz="2400" dirty="0"/>
              <a:t>How to use this template</a:t>
            </a:r>
          </a:p>
        </p:txBody>
      </p:sp>
      <p:sp>
        <p:nvSpPr>
          <p:cNvPr id="3" name="Content Placeholder 2">
            <a:extLst>
              <a:ext uri="{FF2B5EF4-FFF2-40B4-BE49-F238E27FC236}">
                <a16:creationId xmlns:a16="http://schemas.microsoft.com/office/drawing/2014/main" id="{08280F34-CB36-0196-53F8-8B1765ADDE2E}"/>
              </a:ext>
            </a:extLst>
          </p:cNvPr>
          <p:cNvSpPr>
            <a:spLocks noGrp="1"/>
          </p:cNvSpPr>
          <p:nvPr>
            <p:ph idx="1"/>
          </p:nvPr>
        </p:nvSpPr>
        <p:spPr>
          <a:xfrm>
            <a:off x="838200" y="1345325"/>
            <a:ext cx="9684895" cy="2851922"/>
          </a:xfrm>
        </p:spPr>
        <p:txBody>
          <a:bodyPr/>
          <a:lstStyle/>
          <a:p>
            <a:pPr fontAlgn="base"/>
            <a:r>
              <a:rPr lang="en-US" sz="1700" dirty="0"/>
              <a:t>Follow the instructions in the course to create this presentation.</a:t>
            </a:r>
          </a:p>
          <a:p>
            <a:pPr fontAlgn="base"/>
            <a:r>
              <a:rPr lang="en-US" sz="1700" dirty="0"/>
              <a:t>Note that you will be saving this presentation as a PDF; therefore, all content must be visible on the slides. </a:t>
            </a:r>
          </a:p>
          <a:p>
            <a:pPr fontAlgn="base"/>
            <a:r>
              <a:rPr lang="en-US" sz="1700" dirty="0"/>
              <a:t>Content in the notes section will not be published.</a:t>
            </a:r>
          </a:p>
          <a:p>
            <a:pPr fontAlgn="base"/>
            <a:r>
              <a:rPr lang="en-US" sz="1700" dirty="0"/>
              <a:t>Do not use animations, as they will not be reflected in the PDF.</a:t>
            </a:r>
          </a:p>
          <a:p>
            <a:pPr fontAlgn="base"/>
            <a:r>
              <a:rPr lang="en-US" sz="1700" dirty="0"/>
              <a:t>Add as many additional slides as needed.</a:t>
            </a:r>
          </a:p>
          <a:p>
            <a:pPr fontAlgn="base"/>
            <a:r>
              <a:rPr lang="en-US" sz="1700" dirty="0"/>
              <a:t>Feel free to include images and other visual elements to enhance the presentation.</a:t>
            </a:r>
          </a:p>
        </p:txBody>
      </p:sp>
    </p:spTree>
    <p:extLst>
      <p:ext uri="{BB962C8B-B14F-4D97-AF65-F5344CB8AC3E}">
        <p14:creationId xmlns:p14="http://schemas.microsoft.com/office/powerpoint/2010/main" val="39397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D9A46-B567-C042-87C9-0748A2317C9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5FBF9E6-2E7B-73BE-FB4D-303F7842B96B}"/>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EF995F8-0FE0-4E3E-A8BB-84CB3B4A1B5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64CA8AE9-C575-2901-26EA-291C5020782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1D597474-19A5-E94F-7A1C-4A7360FD7F5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0385596F-5313-7386-3417-4D328D65560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F02EE9F-0091-8AE7-4012-802CFD890A1D}"/>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68FE181E-8DD3-FD96-D105-E134DD224DB1}"/>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6120D4-FC4E-526C-068C-F929FE7EE2DF}"/>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8CA1BD1-846C-4C83-A997-B8057DF942DE}"/>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A8291E46-C0E0-933B-7F94-B4CD2C1F3C8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BC543854-406C-174C-717D-B65A7FD1A7F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750A6E65-C110-D5EE-CE40-94B30A18AEB2}"/>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023AD599-5896-058F-17D5-FB6B76459A0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3</a:t>
            </a:r>
          </a:p>
        </p:txBody>
      </p:sp>
    </p:spTree>
    <p:extLst>
      <p:ext uri="{BB962C8B-B14F-4D97-AF65-F5344CB8AC3E}">
        <p14:creationId xmlns:p14="http://schemas.microsoft.com/office/powerpoint/2010/main" val="81069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E5554-70A8-6817-78E2-404B4ADC7B7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100692A-299F-F7D2-09A3-1B920D6616DA}"/>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5" name="Rectangle: Rounded Corners 4">
            <a:extLst>
              <a:ext uri="{FF2B5EF4-FFF2-40B4-BE49-F238E27FC236}">
                <a16:creationId xmlns:a16="http://schemas.microsoft.com/office/drawing/2014/main" id="{4545AC10-85B5-7B58-7853-90499E73DFDE}"/>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6" name="Rectangle: Rounded Corners 5">
            <a:extLst>
              <a:ext uri="{FF2B5EF4-FFF2-40B4-BE49-F238E27FC236}">
                <a16:creationId xmlns:a16="http://schemas.microsoft.com/office/drawing/2014/main" id="{FD2961CF-8DAD-B08D-6808-192BBFE30D2B}"/>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430B7590-BA80-35A0-6851-5121731EA654}"/>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082DFAF7-6612-431A-B8D7-DF37326FB733}"/>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Identifying and documenting stakeholders </a:t>
            </a:r>
          </a:p>
        </p:txBody>
      </p:sp>
      <p:grpSp>
        <p:nvGrpSpPr>
          <p:cNvPr id="9" name="Graphic 3">
            <a:extLst>
              <a:ext uri="{FF2B5EF4-FFF2-40B4-BE49-F238E27FC236}">
                <a16:creationId xmlns:a16="http://schemas.microsoft.com/office/drawing/2014/main" id="{4A24F01F-7543-9DE0-3CC8-887D79C49130}"/>
              </a:ext>
            </a:extLst>
          </p:cNvPr>
          <p:cNvGrpSpPr/>
          <p:nvPr/>
        </p:nvGrpSpPr>
        <p:grpSpPr>
          <a:xfrm>
            <a:off x="1183340" y="3002307"/>
            <a:ext cx="2054752" cy="521231"/>
            <a:chOff x="2266570" y="2826418"/>
            <a:chExt cx="1590930" cy="417274"/>
          </a:xfrm>
          <a:solidFill>
            <a:srgbClr val="414042"/>
          </a:solidFill>
        </p:grpSpPr>
        <p:sp>
          <p:nvSpPr>
            <p:cNvPr id="10" name="Freeform: Shape 9">
              <a:extLst>
                <a:ext uri="{FF2B5EF4-FFF2-40B4-BE49-F238E27FC236}">
                  <a16:creationId xmlns:a16="http://schemas.microsoft.com/office/drawing/2014/main" id="{98E52DCC-5B0E-3970-C430-DD19B7AF2521}"/>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E40042EF-6CC3-E52D-C70B-FC4C85CA231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5A8BB931-2475-461B-5863-8E95F77EF46A}"/>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Categorizing stakeholders’ influence as high, medium, or low</a:t>
            </a:r>
          </a:p>
        </p:txBody>
      </p:sp>
      <p:grpSp>
        <p:nvGrpSpPr>
          <p:cNvPr id="13" name="Graphic 3">
            <a:extLst>
              <a:ext uri="{FF2B5EF4-FFF2-40B4-BE49-F238E27FC236}">
                <a16:creationId xmlns:a16="http://schemas.microsoft.com/office/drawing/2014/main" id="{BE3F4778-3C8A-7E35-A140-6A2F01DA7616}"/>
              </a:ext>
            </a:extLst>
          </p:cNvPr>
          <p:cNvGrpSpPr/>
          <p:nvPr/>
        </p:nvGrpSpPr>
        <p:grpSpPr>
          <a:xfrm>
            <a:off x="3776029" y="3002307"/>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050DC900-403A-451B-DC28-6366665B979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BA925727-A61F-7055-FCF6-BF82C0A125C6}"/>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6" name="Rectangle: Rounded Corners 15">
            <a:extLst>
              <a:ext uri="{FF2B5EF4-FFF2-40B4-BE49-F238E27FC236}">
                <a16:creationId xmlns:a16="http://schemas.microsoft.com/office/drawing/2014/main" id="{07B4A699-1526-BA07-31A4-D87849578AC2}"/>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Listing stakeholder engagement strategies </a:t>
            </a:r>
          </a:p>
        </p:txBody>
      </p:sp>
      <p:grpSp>
        <p:nvGrpSpPr>
          <p:cNvPr id="17" name="Graphic 3">
            <a:extLst>
              <a:ext uri="{FF2B5EF4-FFF2-40B4-BE49-F238E27FC236}">
                <a16:creationId xmlns:a16="http://schemas.microsoft.com/office/drawing/2014/main" id="{CC1D8ADA-929D-F936-C095-63E300142EEC}"/>
              </a:ext>
            </a:extLst>
          </p:cNvPr>
          <p:cNvGrpSpPr/>
          <p:nvPr/>
        </p:nvGrpSpPr>
        <p:grpSpPr>
          <a:xfrm>
            <a:off x="6363435" y="3002307"/>
            <a:ext cx="2054752" cy="521231"/>
            <a:chOff x="2266570" y="2826418"/>
            <a:chExt cx="1590930" cy="417274"/>
          </a:xfrm>
          <a:solidFill>
            <a:srgbClr val="414042"/>
          </a:solidFill>
        </p:grpSpPr>
        <p:sp>
          <p:nvSpPr>
            <p:cNvPr id="18" name="Freeform: Shape 17">
              <a:extLst>
                <a:ext uri="{FF2B5EF4-FFF2-40B4-BE49-F238E27FC236}">
                  <a16:creationId xmlns:a16="http://schemas.microsoft.com/office/drawing/2014/main" id="{7504998B-1FE5-5783-3D8B-8B8509F5B865}"/>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9" name="Freeform: Shape 18">
              <a:extLst>
                <a:ext uri="{FF2B5EF4-FFF2-40B4-BE49-F238E27FC236}">
                  <a16:creationId xmlns:a16="http://schemas.microsoft.com/office/drawing/2014/main" id="{B8F3CC44-9F3B-E13E-8C0C-B0DD10FA2F3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0" name="Rectangle: Rounded Corners 19">
            <a:extLst>
              <a:ext uri="{FF2B5EF4-FFF2-40B4-BE49-F238E27FC236}">
                <a16:creationId xmlns:a16="http://schemas.microsoft.com/office/drawing/2014/main" id="{12B3FE68-8EE4-EC46-7C27-81D3AA6584B2}"/>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Noting stakeholder communication strategies</a:t>
            </a:r>
          </a:p>
        </p:txBody>
      </p:sp>
      <p:grpSp>
        <p:nvGrpSpPr>
          <p:cNvPr id="21" name="Graphic 3">
            <a:extLst>
              <a:ext uri="{FF2B5EF4-FFF2-40B4-BE49-F238E27FC236}">
                <a16:creationId xmlns:a16="http://schemas.microsoft.com/office/drawing/2014/main" id="{0177D89E-08CB-2B07-4B52-06EB1D64E396}"/>
              </a:ext>
            </a:extLst>
          </p:cNvPr>
          <p:cNvGrpSpPr/>
          <p:nvPr/>
        </p:nvGrpSpPr>
        <p:grpSpPr>
          <a:xfrm>
            <a:off x="8953908" y="3002307"/>
            <a:ext cx="2054752" cy="521231"/>
            <a:chOff x="2266570" y="2826418"/>
            <a:chExt cx="1590930" cy="417274"/>
          </a:xfrm>
          <a:solidFill>
            <a:srgbClr val="414042"/>
          </a:solidFill>
        </p:grpSpPr>
        <p:sp>
          <p:nvSpPr>
            <p:cNvPr id="22" name="Freeform: Shape 21">
              <a:extLst>
                <a:ext uri="{FF2B5EF4-FFF2-40B4-BE49-F238E27FC236}">
                  <a16:creationId xmlns:a16="http://schemas.microsoft.com/office/drawing/2014/main" id="{A1692B39-CFD9-1BE7-5594-2C6B8729FC8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3" name="Freeform: Shape 22">
              <a:extLst>
                <a:ext uri="{FF2B5EF4-FFF2-40B4-BE49-F238E27FC236}">
                  <a16:creationId xmlns:a16="http://schemas.microsoft.com/office/drawing/2014/main" id="{2A2009EF-2E76-1C35-1D44-70430582867C}"/>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 name="Title 1">
            <a:extLst>
              <a:ext uri="{FF2B5EF4-FFF2-40B4-BE49-F238E27FC236}">
                <a16:creationId xmlns:a16="http://schemas.microsoft.com/office/drawing/2014/main" id="{9C5D16E9-F5A3-0078-8D12-403D410E5A93}"/>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Stakeholder Analysis and Engagement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7110B2F8-3926-0013-25DD-8FE2E66183F1}"/>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Stakeholder Analysis and Engagement Plan identifies key stakeholders, understands their interests and influence, and develops strategies to effectively communicate, engage, and manage their expectations throughout the project lifecycle. Your tasks include:</a:t>
            </a:r>
          </a:p>
        </p:txBody>
      </p:sp>
      <p:sp>
        <p:nvSpPr>
          <p:cNvPr id="46" name="Rectangle 45">
            <a:extLst>
              <a:ext uri="{FF2B5EF4-FFF2-40B4-BE49-F238E27FC236}">
                <a16:creationId xmlns:a16="http://schemas.microsoft.com/office/drawing/2014/main" id="{57D23C50-29AD-5EE2-E38C-A504580BC094}"/>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1544607A-5732-86AF-5A30-F3FE121515A3}"/>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77412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B096-5D30-CFB6-1B21-43B85B7B2A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64010B0-F68B-8A8A-DB67-5D8B30696200}"/>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E14F705-5F4A-0F0E-7FBD-C98C9A1C19F0}"/>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C1E51710-2DF9-7042-3AD4-0F596FF4556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7EC0EF9-A2D1-2FD8-E919-18C292606C40}"/>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1CA1B620-6BCF-467C-8191-E3F108ECC9C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300B152-D224-A622-6F5F-C8F0C7DBF3B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92AED9E-4C54-F0E9-99B7-22E81F90C27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CE22063-725A-CE06-C56B-587BD0C1107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60A25246-1787-0499-E966-1FE09263CD4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66959EBE-9F58-2BEA-0666-BA6F578AC80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CDC92F3B-21D0-24A7-6D1B-B649E5073090}"/>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36289926-9B57-1ECA-35EA-2261B06F73C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5A69892-D098-AE23-2DCD-0D08B471E9F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4</a:t>
            </a:r>
          </a:p>
        </p:txBody>
      </p:sp>
    </p:spTree>
    <p:extLst>
      <p:ext uri="{BB962C8B-B14F-4D97-AF65-F5344CB8AC3E}">
        <p14:creationId xmlns:p14="http://schemas.microsoft.com/office/powerpoint/2010/main" val="419438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C7AAF-18C3-416D-9D7F-F7AFEC4E55F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0D63B03-8A98-40D4-1933-FE13A6F8279F}"/>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3" name="Rectangle: Rounded Corners 2">
            <a:extLst>
              <a:ext uri="{FF2B5EF4-FFF2-40B4-BE49-F238E27FC236}">
                <a16:creationId xmlns:a16="http://schemas.microsoft.com/office/drawing/2014/main" id="{10E82145-29FD-3E43-20AA-B1FC7F5CF3D4}"/>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4" name="Rectangle: Rounded Corners 3">
            <a:extLst>
              <a:ext uri="{FF2B5EF4-FFF2-40B4-BE49-F238E27FC236}">
                <a16:creationId xmlns:a16="http://schemas.microsoft.com/office/drawing/2014/main" id="{B70D6705-39CF-74B2-ADC9-EAF766C92796}"/>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B4273D0A-759B-2BC6-BD04-CAD5D3FFED5E}"/>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2ABED121-6A1D-5A64-57E4-5086D07F3857}"/>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Categorizing scope into in-scope &amp; out-of-scope</a:t>
            </a:r>
          </a:p>
        </p:txBody>
      </p:sp>
      <p:grpSp>
        <p:nvGrpSpPr>
          <p:cNvPr id="8" name="Graphic 3">
            <a:extLst>
              <a:ext uri="{FF2B5EF4-FFF2-40B4-BE49-F238E27FC236}">
                <a16:creationId xmlns:a16="http://schemas.microsoft.com/office/drawing/2014/main" id="{C277D0BC-B6E7-2123-7F25-37DAF9DE20C2}"/>
              </a:ext>
            </a:extLst>
          </p:cNvPr>
          <p:cNvGrpSpPr/>
          <p:nvPr/>
        </p:nvGrpSpPr>
        <p:grpSpPr>
          <a:xfrm>
            <a:off x="1183340"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A8604214-4719-CFFC-9365-2923740E549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1" name="Freeform: Shape 10">
              <a:extLst>
                <a:ext uri="{FF2B5EF4-FFF2-40B4-BE49-F238E27FC236}">
                  <a16:creationId xmlns:a16="http://schemas.microsoft.com/office/drawing/2014/main" id="{C6D610B4-196F-57C3-F911-1EA71B66DA9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3" name="Rectangle: Rounded Corners 12">
            <a:extLst>
              <a:ext uri="{FF2B5EF4-FFF2-40B4-BE49-F238E27FC236}">
                <a16:creationId xmlns:a16="http://schemas.microsoft.com/office/drawing/2014/main" id="{CF2D03CF-3690-45C1-D66F-3A22B84E2A1E}"/>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Identifying assumptions and constraints </a:t>
            </a:r>
          </a:p>
        </p:txBody>
      </p:sp>
      <p:grpSp>
        <p:nvGrpSpPr>
          <p:cNvPr id="14" name="Graphic 3">
            <a:extLst>
              <a:ext uri="{FF2B5EF4-FFF2-40B4-BE49-F238E27FC236}">
                <a16:creationId xmlns:a16="http://schemas.microsoft.com/office/drawing/2014/main" id="{4EF4F887-18A7-F7DF-5A82-9CC1CA14487F}"/>
              </a:ext>
            </a:extLst>
          </p:cNvPr>
          <p:cNvGrpSpPr/>
          <p:nvPr/>
        </p:nvGrpSpPr>
        <p:grpSpPr>
          <a:xfrm>
            <a:off x="3776029" y="3002307"/>
            <a:ext cx="2054752" cy="521231"/>
            <a:chOff x="2266570" y="2826418"/>
            <a:chExt cx="1590930" cy="417274"/>
          </a:xfrm>
          <a:solidFill>
            <a:srgbClr val="414042"/>
          </a:solidFill>
        </p:grpSpPr>
        <p:sp>
          <p:nvSpPr>
            <p:cNvPr id="15" name="Freeform: Shape 14">
              <a:extLst>
                <a:ext uri="{FF2B5EF4-FFF2-40B4-BE49-F238E27FC236}">
                  <a16:creationId xmlns:a16="http://schemas.microsoft.com/office/drawing/2014/main" id="{1DD035C9-9226-242F-3BC2-AE870FC15FBC}"/>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6" name="Freeform: Shape 15">
              <a:extLst>
                <a:ext uri="{FF2B5EF4-FFF2-40B4-BE49-F238E27FC236}">
                  <a16:creationId xmlns:a16="http://schemas.microsoft.com/office/drawing/2014/main" id="{6CC0FD81-1F90-3EC4-E341-6AEF86ADB6CF}"/>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7" name="Rectangle: Rounded Corners 16">
            <a:extLst>
              <a:ext uri="{FF2B5EF4-FFF2-40B4-BE49-F238E27FC236}">
                <a16:creationId xmlns:a16="http://schemas.microsoft.com/office/drawing/2014/main" id="{63DA9CAA-649A-B69F-AFC4-AABFD2832EB3}"/>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Defining phases in the Work Breakdown Structure (WBS)</a:t>
            </a:r>
            <a:endParaRPr lang="en-US" sz="1600" dirty="0">
              <a:latin typeface="Arial" panose="020B0604020202020204" pitchFamily="34" charset="0"/>
              <a:cs typeface="Arial" panose="020B0604020202020204" pitchFamily="34" charset="0"/>
            </a:endParaRPr>
          </a:p>
        </p:txBody>
      </p:sp>
      <p:grpSp>
        <p:nvGrpSpPr>
          <p:cNvPr id="18" name="Graphic 3">
            <a:extLst>
              <a:ext uri="{FF2B5EF4-FFF2-40B4-BE49-F238E27FC236}">
                <a16:creationId xmlns:a16="http://schemas.microsoft.com/office/drawing/2014/main" id="{D988272D-3DA9-D898-ED5C-3B810CB7F56E}"/>
              </a:ext>
            </a:extLst>
          </p:cNvPr>
          <p:cNvGrpSpPr/>
          <p:nvPr/>
        </p:nvGrpSpPr>
        <p:grpSpPr>
          <a:xfrm>
            <a:off x="6363435" y="3002307"/>
            <a:ext cx="2054752" cy="521231"/>
            <a:chOff x="2266570" y="2826418"/>
            <a:chExt cx="1590930" cy="417274"/>
          </a:xfrm>
          <a:solidFill>
            <a:srgbClr val="414042"/>
          </a:solidFill>
        </p:grpSpPr>
        <p:sp>
          <p:nvSpPr>
            <p:cNvPr id="19" name="Freeform: Shape 18">
              <a:extLst>
                <a:ext uri="{FF2B5EF4-FFF2-40B4-BE49-F238E27FC236}">
                  <a16:creationId xmlns:a16="http://schemas.microsoft.com/office/drawing/2014/main" id="{8AF6D6A0-1E58-5BC3-63ED-0251D3D3C11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0" name="Freeform: Shape 19">
              <a:extLst>
                <a:ext uri="{FF2B5EF4-FFF2-40B4-BE49-F238E27FC236}">
                  <a16:creationId xmlns:a16="http://schemas.microsoft.com/office/drawing/2014/main" id="{152F9919-6055-8024-5827-9E4A6CC91B6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1" name="Rectangle: Rounded Corners 20">
            <a:extLst>
              <a:ext uri="{FF2B5EF4-FFF2-40B4-BE49-F238E27FC236}">
                <a16:creationId xmlns:a16="http://schemas.microsoft.com/office/drawing/2014/main" id="{68E6690F-1DAF-4D8D-97E8-BC7BE4F26EB9}"/>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Note Scope Change Management</a:t>
            </a:r>
          </a:p>
        </p:txBody>
      </p:sp>
      <p:grpSp>
        <p:nvGrpSpPr>
          <p:cNvPr id="22" name="Graphic 3">
            <a:extLst>
              <a:ext uri="{FF2B5EF4-FFF2-40B4-BE49-F238E27FC236}">
                <a16:creationId xmlns:a16="http://schemas.microsoft.com/office/drawing/2014/main" id="{10ECBDA6-3F6F-33C0-62D9-9749E0BDA011}"/>
              </a:ext>
            </a:extLst>
          </p:cNvPr>
          <p:cNvGrpSpPr/>
          <p:nvPr/>
        </p:nvGrpSpPr>
        <p:grpSpPr>
          <a:xfrm>
            <a:off x="8953908" y="3002307"/>
            <a:ext cx="2054752" cy="521231"/>
            <a:chOff x="2266570" y="2826418"/>
            <a:chExt cx="1590930" cy="417274"/>
          </a:xfrm>
          <a:solidFill>
            <a:srgbClr val="414042"/>
          </a:solidFill>
        </p:grpSpPr>
        <p:sp>
          <p:nvSpPr>
            <p:cNvPr id="23" name="Freeform: Shape 22">
              <a:extLst>
                <a:ext uri="{FF2B5EF4-FFF2-40B4-BE49-F238E27FC236}">
                  <a16:creationId xmlns:a16="http://schemas.microsoft.com/office/drawing/2014/main" id="{DF182350-CD8A-7218-3EA5-B5EBD033408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4" name="Freeform: Shape 23">
              <a:extLst>
                <a:ext uri="{FF2B5EF4-FFF2-40B4-BE49-F238E27FC236}">
                  <a16:creationId xmlns:a16="http://schemas.microsoft.com/office/drawing/2014/main" id="{FBCB7B33-4C60-CDA6-3089-ABF167880AC7}"/>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25" name="Title 1">
            <a:extLst>
              <a:ext uri="{FF2B5EF4-FFF2-40B4-BE49-F238E27FC236}">
                <a16:creationId xmlns:a16="http://schemas.microsoft.com/office/drawing/2014/main" id="{6BC4070F-2FF5-8B63-E713-381A713F91AF}"/>
              </a:ext>
            </a:extLst>
          </p:cNvPr>
          <p:cNvSpPr txBox="1">
            <a:spLocks/>
          </p:cNvSpPr>
          <p:nvPr/>
        </p:nvSpPr>
        <p:spPr>
          <a:xfrm>
            <a:off x="839788" y="365126"/>
            <a:ext cx="10515600"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2400" dirty="0"/>
              <a:t>Scope Management Plan  </a:t>
            </a:r>
          </a:p>
        </p:txBody>
      </p:sp>
      <p:sp>
        <p:nvSpPr>
          <p:cNvPr id="26" name="TextBox 25">
            <a:extLst>
              <a:ext uri="{FF2B5EF4-FFF2-40B4-BE49-F238E27FC236}">
                <a16:creationId xmlns:a16="http://schemas.microsoft.com/office/drawing/2014/main" id="{A5BCF745-DA88-E589-A215-A371B80376D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Scope Management Plan defines how the project scope will be planned, documented, validated, and controlled to ensure that all project objectives and deliverables are met while preventing scope creep. Your tasks include:</a:t>
            </a:r>
          </a:p>
        </p:txBody>
      </p:sp>
      <p:cxnSp>
        <p:nvCxnSpPr>
          <p:cNvPr id="27" name="Straight Connector 26">
            <a:extLst>
              <a:ext uri="{FF2B5EF4-FFF2-40B4-BE49-F238E27FC236}">
                <a16:creationId xmlns:a16="http://schemas.microsoft.com/office/drawing/2014/main" id="{8A96DC20-EBEF-0ADF-E2B9-B2522774A19B}"/>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15480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105DC-DFF0-930F-E26C-7A91FE7453FC}"/>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ABD6C35-BC2C-033A-7E68-B4D372D7444C}"/>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0CC99DC-FEA3-636D-80BD-1943556355C7}"/>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ED8A225-CCC3-2B00-8982-88CFDD1F369A}"/>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58C7A552-0B75-4C22-49E0-05CE59AFC31D}"/>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C3BEAA19-FFDE-85B3-5DB5-DC4B0F244D48}"/>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8FF7793-A83B-B850-AB4D-03D9568049BC}"/>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7B4875F-B512-001B-19B4-6E115DE1B4B8}"/>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8844946-3AED-B488-FAA5-E25BC31997B9}"/>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4F8FF79-8C71-0F0A-94CD-3898D24783EB}"/>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F9F09289-8873-5C79-D0D0-577817878290}"/>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A817933E-0BB0-3043-5965-B8DC87BED9EC}"/>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5535D969-1DD2-425C-719F-6E8FFACD0B4B}"/>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AE3F178-3653-73AF-6C63-B16B8725C6D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5</a:t>
            </a:r>
          </a:p>
        </p:txBody>
      </p:sp>
    </p:spTree>
    <p:extLst>
      <p:ext uri="{BB962C8B-B14F-4D97-AF65-F5344CB8AC3E}">
        <p14:creationId xmlns:p14="http://schemas.microsoft.com/office/powerpoint/2010/main" val="760465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6A9F8-3375-1FB5-4230-5239D1CC9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191A7-13B1-E8F3-EF28-EF050E7A4E62}"/>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Process Map Diagrams </a:t>
            </a:r>
            <a:endParaRPr lang="en-US" sz="1800" dirty="0">
              <a:solidFill>
                <a:srgbClr val="000000"/>
              </a:solidFill>
            </a:endParaRPr>
          </a:p>
        </p:txBody>
      </p:sp>
      <p:sp>
        <p:nvSpPr>
          <p:cNvPr id="727" name="TextBox 726">
            <a:extLst>
              <a:ext uri="{FF2B5EF4-FFF2-40B4-BE49-F238E27FC236}">
                <a16:creationId xmlns:a16="http://schemas.microsoft.com/office/drawing/2014/main" id="{5FC897A1-64C2-D2AD-89E2-1DB448ED351B}"/>
              </a:ext>
            </a:extLst>
          </p:cNvPr>
          <p:cNvSpPr txBox="1"/>
          <p:nvPr/>
        </p:nvSpPr>
        <p:spPr>
          <a:xfrm>
            <a:off x="837118" y="1268279"/>
            <a:ext cx="10515599" cy="978729"/>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Process Map Diagrams visually represent the workflow of a system or process, identifying inefficiencies, redundancies, and areas for improvement to enhance operational efficiency and decision-making. You are required to fill the table with processes along with inefficiencies identified using the As-Is model and areas of improvements identified using the To-Be model: </a:t>
            </a:r>
          </a:p>
        </p:txBody>
      </p:sp>
      <p:sp>
        <p:nvSpPr>
          <p:cNvPr id="46" name="Rectangle 45">
            <a:extLst>
              <a:ext uri="{FF2B5EF4-FFF2-40B4-BE49-F238E27FC236}">
                <a16:creationId xmlns:a16="http://schemas.microsoft.com/office/drawing/2014/main" id="{A2E964C8-0F55-31B4-E45A-21CBD9E25F1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FE1A2859-96D5-FA8E-7290-6CDA6D7DA1D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graphicFrame>
        <p:nvGraphicFramePr>
          <p:cNvPr id="6" name="Table 5">
            <a:extLst>
              <a:ext uri="{FF2B5EF4-FFF2-40B4-BE49-F238E27FC236}">
                <a16:creationId xmlns:a16="http://schemas.microsoft.com/office/drawing/2014/main" id="{62839AA6-DCAD-FA90-2E9E-AF062E4CFB2F}"/>
              </a:ext>
            </a:extLst>
          </p:cNvPr>
          <p:cNvGraphicFramePr>
            <a:graphicFrameLocks noGrp="1"/>
          </p:cNvGraphicFramePr>
          <p:nvPr>
            <p:extLst>
              <p:ext uri="{D42A27DB-BD31-4B8C-83A1-F6EECF244321}">
                <p14:modId xmlns:p14="http://schemas.microsoft.com/office/powerpoint/2010/main" val="1750890046"/>
              </p:ext>
            </p:extLst>
          </p:nvPr>
        </p:nvGraphicFramePr>
        <p:xfrm>
          <a:off x="837118" y="2429837"/>
          <a:ext cx="8127999" cy="14782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942510334"/>
                    </a:ext>
                  </a:extLst>
                </a:gridCol>
                <a:gridCol w="2709333">
                  <a:extLst>
                    <a:ext uri="{9D8B030D-6E8A-4147-A177-3AD203B41FA5}">
                      <a16:colId xmlns:a16="http://schemas.microsoft.com/office/drawing/2014/main" val="1887457675"/>
                    </a:ext>
                  </a:extLst>
                </a:gridCol>
                <a:gridCol w="2709333">
                  <a:extLst>
                    <a:ext uri="{9D8B030D-6E8A-4147-A177-3AD203B41FA5}">
                      <a16:colId xmlns:a16="http://schemas.microsoft.com/office/drawing/2014/main" val="3950520275"/>
                    </a:ext>
                  </a:extLst>
                </a:gridCol>
              </a:tblGrid>
              <a:tr h="0">
                <a:tc>
                  <a:txBody>
                    <a:bodyPr/>
                    <a:lstStyle/>
                    <a:p>
                      <a:r>
                        <a:rPr lang="en-IN" sz="1800" b="1" i="0" kern="1200" dirty="0">
                          <a:solidFill>
                            <a:schemeClr val="lt1"/>
                          </a:solidFill>
                          <a:effectLst/>
                          <a:latin typeface="+mn-lt"/>
                          <a:ea typeface="+mn-ea"/>
                          <a:cs typeface="+mn-cs"/>
                        </a:rPr>
                        <a:t>Process</a:t>
                      </a:r>
                      <a:endParaRPr lang="en-IN" dirty="0"/>
                    </a:p>
                  </a:txBody>
                  <a:tcPr/>
                </a:tc>
                <a:tc>
                  <a:txBody>
                    <a:bodyPr/>
                    <a:lstStyle/>
                    <a:p>
                      <a:r>
                        <a:rPr lang="en-US" sz="1800" b="1" i="0" kern="1200" dirty="0">
                          <a:solidFill>
                            <a:schemeClr val="lt1"/>
                          </a:solidFill>
                          <a:effectLst/>
                          <a:latin typeface="+mn-lt"/>
                          <a:ea typeface="+mn-ea"/>
                          <a:cs typeface="+mn-cs"/>
                        </a:rPr>
                        <a:t>As-Is model</a:t>
                      </a:r>
                      <a:endParaRPr lang="en-IN" dirty="0"/>
                    </a:p>
                  </a:txBody>
                  <a:tcPr/>
                </a:tc>
                <a:tc>
                  <a:txBody>
                    <a:bodyPr/>
                    <a:lstStyle/>
                    <a:p>
                      <a:r>
                        <a:rPr lang="en-US" sz="1800" b="1" i="0" kern="1200" dirty="0">
                          <a:solidFill>
                            <a:schemeClr val="lt1"/>
                          </a:solidFill>
                          <a:effectLst/>
                          <a:latin typeface="+mn-lt"/>
                          <a:ea typeface="+mn-ea"/>
                          <a:cs typeface="+mn-cs"/>
                        </a:rPr>
                        <a:t>To-Be model</a:t>
                      </a:r>
                      <a:endParaRPr lang="en-IN" dirty="0"/>
                    </a:p>
                  </a:txBody>
                  <a:tcPr/>
                </a:tc>
                <a:extLst>
                  <a:ext uri="{0D108BD9-81ED-4DB2-BD59-A6C34878D82A}">
                    <a16:rowId xmlns:a16="http://schemas.microsoft.com/office/drawing/2014/main" val="722656172"/>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822820505"/>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56039774"/>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183953265"/>
                  </a:ext>
                </a:extLst>
              </a:tr>
            </a:tbl>
          </a:graphicData>
        </a:graphic>
      </p:graphicFrame>
    </p:spTree>
    <p:extLst>
      <p:ext uri="{BB962C8B-B14F-4D97-AF65-F5344CB8AC3E}">
        <p14:creationId xmlns:p14="http://schemas.microsoft.com/office/powerpoint/2010/main" val="2035761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DD9D5-FBE5-D055-A344-DF0463DD5F18}"/>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76FE9ED4-8A51-0A2F-3BE6-95E13EE27DB6}"/>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0FE86C3-575E-3EB1-A42E-7D48090C182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D569BA8C-1D27-2CDF-8EE3-59C26E769C87}"/>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4B3FE93-A8AA-401C-C67D-6098CDA08E4A}"/>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F796EC2-7EB3-858B-65C5-2A16BE4CAF2A}"/>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2319F4D-5779-A907-B13C-EA38BB699DC3}"/>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9290D829-669F-B512-9A59-EB32903F7325}"/>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0BFA8D72-A9B4-AD33-1C4F-2DEB5C72EEE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41D884A-7273-EBE9-C4E1-7EBA843D1D5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F0BBB4B-6CB9-FE27-6EB5-74B0F33A085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58307B77-47FB-B8D7-C43B-12AC3D7271E4}"/>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B25CA00F-ABD5-FC19-7425-E2511DAB6A4E}"/>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A07C5130-2CCA-FD54-4FB3-F004A49DC2B1}"/>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6</a:t>
            </a:r>
          </a:p>
        </p:txBody>
      </p:sp>
    </p:spTree>
    <p:extLst>
      <p:ext uri="{BB962C8B-B14F-4D97-AF65-F5344CB8AC3E}">
        <p14:creationId xmlns:p14="http://schemas.microsoft.com/office/powerpoint/2010/main" val="2394376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452F3-2D43-42E6-4354-F034F77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5368-C979-F7E4-1C81-F8A6C540F048}"/>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BPMN and Swimlane Diagrams    </a:t>
            </a:r>
            <a:endParaRPr lang="en-US" sz="1800" dirty="0">
              <a:solidFill>
                <a:srgbClr val="000000"/>
              </a:solidFill>
            </a:endParaRPr>
          </a:p>
        </p:txBody>
      </p:sp>
      <p:sp>
        <p:nvSpPr>
          <p:cNvPr id="727" name="TextBox 726">
            <a:extLst>
              <a:ext uri="{FF2B5EF4-FFF2-40B4-BE49-F238E27FC236}">
                <a16:creationId xmlns:a16="http://schemas.microsoft.com/office/drawing/2014/main" id="{B3D7003F-69DF-F9C3-0E3B-C8E8F333D84A}"/>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BPMN and Swimlane diagrams provide a structured visual representation of business processes, clarifying roles, responsibilities, and interactions among different stakeholders to enhance workflow efficiency and communication. Your tasks include adding screenshots for: </a:t>
            </a:r>
          </a:p>
        </p:txBody>
      </p:sp>
      <p:sp>
        <p:nvSpPr>
          <p:cNvPr id="46" name="Rectangle 45">
            <a:extLst>
              <a:ext uri="{FF2B5EF4-FFF2-40B4-BE49-F238E27FC236}">
                <a16:creationId xmlns:a16="http://schemas.microsoft.com/office/drawing/2014/main" id="{6E834748-0CEF-7AD3-59EE-52252219F59C}"/>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B21E28F8-83AA-5856-B002-AE6460AD0B88}"/>
              </a:ext>
            </a:extLst>
          </p:cNvPr>
          <p:cNvSpPr/>
          <p:nvPr/>
        </p:nvSpPr>
        <p:spPr>
          <a:xfrm>
            <a:off x="942600" y="2376291"/>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r>
              <a:rPr lang="en-US" sz="1600" dirty="0">
                <a:latin typeface="Arial"/>
                <a:cs typeface="Arial"/>
              </a:rPr>
              <a:t>Workflow using Advanced BPMN Model</a:t>
            </a:r>
          </a:p>
        </p:txBody>
      </p:sp>
      <p:grpSp>
        <p:nvGrpSpPr>
          <p:cNvPr id="13" name="Graphic 3">
            <a:extLst>
              <a:ext uri="{FF2B5EF4-FFF2-40B4-BE49-F238E27FC236}">
                <a16:creationId xmlns:a16="http://schemas.microsoft.com/office/drawing/2014/main" id="{00BCB02D-6391-A90D-4084-831F003CABFF}"/>
              </a:ext>
            </a:extLst>
          </p:cNvPr>
          <p:cNvGrpSpPr/>
          <p:nvPr/>
        </p:nvGrpSpPr>
        <p:grpSpPr>
          <a:xfrm>
            <a:off x="2239511" y="2978161"/>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972B249A-71BC-B672-309B-DA90C29B2F0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83CBF082-A68B-B254-5243-A6BE106D15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4D872FD-79C0-5480-7EDA-189BFA4D8D34}"/>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877" name="Rectangle: Rounded Corners 876">
            <a:extLst>
              <a:ext uri="{FF2B5EF4-FFF2-40B4-BE49-F238E27FC236}">
                <a16:creationId xmlns:a16="http://schemas.microsoft.com/office/drawing/2014/main" id="{3BFE7532-9A53-6D18-9B6C-7ABD1B3766A8}"/>
              </a:ext>
            </a:extLst>
          </p:cNvPr>
          <p:cNvSpPr/>
          <p:nvPr/>
        </p:nvSpPr>
        <p:spPr>
          <a:xfrm>
            <a:off x="6096000" y="2376291"/>
            <a:ext cx="4648575" cy="699327"/>
          </a:xfrm>
          <a:prstGeom prst="roundRect">
            <a:avLst>
              <a:gd name="adj" fmla="val 7833"/>
            </a:avLst>
          </a:prstGeom>
          <a:solidFill>
            <a:srgbClr val="4EB8EF"/>
          </a:solidFill>
          <a:ln w="0" cap="flat">
            <a:noFill/>
            <a:prstDash val="solid"/>
            <a:miter/>
          </a:ln>
        </p:spPr>
        <p:txBody>
          <a:bodyPr lIns="91440" tIns="45720" rIns="91440" bIns="45720" rtlCol="0" anchor="ctr"/>
          <a:lstStyle/>
          <a:p>
            <a:pPr algn="ctr"/>
            <a:endParaRPr lang="en-US" sz="1600" dirty="0">
              <a:latin typeface="Arial"/>
              <a:cs typeface="Arial"/>
            </a:endParaRPr>
          </a:p>
          <a:p>
            <a:pPr algn="ctr"/>
            <a:r>
              <a:rPr lang="en-US" sz="1600" dirty="0">
                <a:latin typeface="Arial"/>
                <a:cs typeface="Arial"/>
              </a:rPr>
              <a:t>Stakeholder responsibilities using Swimlane diagram</a:t>
            </a:r>
            <a:endParaRPr lang="en-US" dirty="0"/>
          </a:p>
          <a:p>
            <a:pPr algn="ctr"/>
            <a:r>
              <a:rPr lang="en-US" sz="1600" dirty="0">
                <a:latin typeface="Arial"/>
                <a:cs typeface="Arial"/>
              </a:rPr>
              <a:t>: </a:t>
            </a:r>
          </a:p>
        </p:txBody>
      </p:sp>
      <p:grpSp>
        <p:nvGrpSpPr>
          <p:cNvPr id="878" name="Graphic 3">
            <a:extLst>
              <a:ext uri="{FF2B5EF4-FFF2-40B4-BE49-F238E27FC236}">
                <a16:creationId xmlns:a16="http://schemas.microsoft.com/office/drawing/2014/main" id="{339F2D09-CCD0-AE84-52A9-1FAC98A30211}"/>
              </a:ext>
            </a:extLst>
          </p:cNvPr>
          <p:cNvGrpSpPr/>
          <p:nvPr/>
        </p:nvGrpSpPr>
        <p:grpSpPr>
          <a:xfrm>
            <a:off x="7392911" y="2978161"/>
            <a:ext cx="2054752" cy="521231"/>
            <a:chOff x="2266570" y="2826418"/>
            <a:chExt cx="1590930" cy="417274"/>
          </a:xfrm>
          <a:solidFill>
            <a:srgbClr val="414042"/>
          </a:solidFill>
        </p:grpSpPr>
        <p:sp>
          <p:nvSpPr>
            <p:cNvPr id="879" name="Freeform: Shape 878">
              <a:extLst>
                <a:ext uri="{FF2B5EF4-FFF2-40B4-BE49-F238E27FC236}">
                  <a16:creationId xmlns:a16="http://schemas.microsoft.com/office/drawing/2014/main" id="{E856C9B2-5460-4044-781A-E2ACB16CBFA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80" name="Freeform: Shape 879">
              <a:extLst>
                <a:ext uri="{FF2B5EF4-FFF2-40B4-BE49-F238E27FC236}">
                  <a16:creationId xmlns:a16="http://schemas.microsoft.com/office/drawing/2014/main" id="{F2D83216-DC50-F9B1-FA39-50E0A9C13CA3}"/>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81" name="Rectangle: Rounded Corners 880">
            <a:extLst>
              <a:ext uri="{FF2B5EF4-FFF2-40B4-BE49-F238E27FC236}">
                <a16:creationId xmlns:a16="http://schemas.microsoft.com/office/drawing/2014/main" id="{742FF704-BDEC-CA27-E4BC-9B3EBCAFACE0}"/>
              </a:ext>
            </a:extLst>
          </p:cNvPr>
          <p:cNvSpPr/>
          <p:nvPr/>
        </p:nvSpPr>
        <p:spPr>
          <a:xfrm>
            <a:off x="942600" y="3532442"/>
            <a:ext cx="4648575" cy="2229095"/>
          </a:xfrm>
          <a:prstGeom prst="roundRect">
            <a:avLst>
              <a:gd name="adj" fmla="val 7833"/>
            </a:avLst>
          </a:prstGeom>
          <a:solidFill>
            <a:srgbClr val="B8E3F9"/>
          </a:solidFill>
          <a:ln w="0" cap="flat">
            <a:noFill/>
            <a:prstDash val="solid"/>
            <a:miter/>
          </a:ln>
        </p:spPr>
        <p:txBody>
          <a:bodyPr rtlCol="0" anchor="ctr"/>
          <a:lstStyle/>
          <a:p>
            <a:pPr algn="ctr"/>
            <a:r>
              <a:rPr lang="en-US" sz="1600" dirty="0">
                <a:latin typeface="Arial" panose="020B0604020202020204" pitchFamily="34" charset="0"/>
                <a:cs typeface="Arial" panose="020B0604020202020204" pitchFamily="34" charset="0"/>
              </a:rPr>
              <a:t>[Add your screenshot here]</a:t>
            </a:r>
          </a:p>
        </p:txBody>
      </p:sp>
      <p:sp>
        <p:nvSpPr>
          <p:cNvPr id="882" name="Rectangle: Rounded Corners 881">
            <a:extLst>
              <a:ext uri="{FF2B5EF4-FFF2-40B4-BE49-F238E27FC236}">
                <a16:creationId xmlns:a16="http://schemas.microsoft.com/office/drawing/2014/main" id="{EBC6AF4F-123F-A178-B965-EE3E9E6C7D58}"/>
              </a:ext>
            </a:extLst>
          </p:cNvPr>
          <p:cNvSpPr/>
          <p:nvPr/>
        </p:nvSpPr>
        <p:spPr>
          <a:xfrm>
            <a:off x="6096000" y="3532442"/>
            <a:ext cx="4648575" cy="2229095"/>
          </a:xfrm>
          <a:prstGeom prst="roundRect">
            <a:avLst>
              <a:gd name="adj" fmla="val 7833"/>
            </a:avLst>
          </a:prstGeom>
          <a:solidFill>
            <a:srgbClr val="B8E3F9"/>
          </a:solidFill>
          <a:ln w="0" cap="flat">
            <a:noFill/>
            <a:prstDash val="solid"/>
            <a:miter/>
          </a:ln>
        </p:spPr>
        <p:txBody>
          <a:bodyPr rtlCol="0" anchor="ctr"/>
          <a:lstStyle/>
          <a:p>
            <a:pPr algn="ctr"/>
            <a:r>
              <a:rPr lang="en-US" sz="1600" dirty="0">
                <a:latin typeface="Arial" panose="020B0604020202020204" pitchFamily="34" charset="0"/>
                <a:cs typeface="Arial" panose="020B0604020202020204" pitchFamily="34" charset="0"/>
              </a:rPr>
              <a:t>[Add your screenshot here]</a:t>
            </a:r>
          </a:p>
        </p:txBody>
      </p:sp>
    </p:spTree>
    <p:extLst>
      <p:ext uri="{BB962C8B-B14F-4D97-AF65-F5344CB8AC3E}">
        <p14:creationId xmlns:p14="http://schemas.microsoft.com/office/powerpoint/2010/main" val="2159699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5E60D-DA47-F930-56E9-F742A582C205}"/>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3ADFCB2-D7D4-1029-5E89-2B0D2CBB5D6D}"/>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8744828C-6A72-8FB2-E704-06D0B2FEE34A}"/>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80D6B27-AAA6-4D26-4805-ED863803DED8}"/>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4086A33-C465-36A6-8B5B-4B8397DA3626}"/>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72FD5CC9-9B06-D66C-8C5B-B882087CB7A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8AA75C01-309E-8C00-F872-F443B947034E}"/>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600D8A3-5E7B-A026-398E-D01987B4A600}"/>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9BB8B4A6-58B0-B8C5-D60A-CCDBAD50D76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DF9BC966-E4B0-3726-F187-D029647EF07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CCB709F8-8D76-6DC5-F843-359423A4D40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62F3A1A7-0800-FADE-2B85-EE59E81F77A5}"/>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0BDF220C-1896-3993-C21C-12CBE4A8A370}"/>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BC49867E-C9C0-311C-4E7F-A8385EFC2C03}"/>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7</a:t>
            </a:r>
          </a:p>
        </p:txBody>
      </p:sp>
    </p:spTree>
    <p:extLst>
      <p:ext uri="{BB962C8B-B14F-4D97-AF65-F5344CB8AC3E}">
        <p14:creationId xmlns:p14="http://schemas.microsoft.com/office/powerpoint/2010/main" val="173661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EA084-FDA1-1D80-12F5-B75E0DAA01A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3E53D7-A70A-7105-412E-975B0DF794A0}"/>
              </a:ext>
            </a:extLst>
          </p:cNvPr>
          <p:cNvSpPr/>
          <p:nvPr/>
        </p:nvSpPr>
        <p:spPr>
          <a:xfrm>
            <a:off x="942938"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C33C0070-2658-5061-A4CC-1518C4320E08}"/>
              </a:ext>
            </a:extLst>
          </p:cNvPr>
          <p:cNvSpPr/>
          <p:nvPr/>
        </p:nvSpPr>
        <p:spPr>
          <a:xfrm>
            <a:off x="3585604" y="3214575"/>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D9DF426A-0283-514A-7B7F-F2467EB1C5D9}"/>
              </a:ext>
            </a:extLst>
          </p:cNvPr>
          <p:cNvSpPr/>
          <p:nvPr/>
        </p:nvSpPr>
        <p:spPr>
          <a:xfrm>
            <a:off x="6455507" y="3219724"/>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2D0162FB-F3F7-A6A2-AC29-68D908937744}"/>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Data Analysis Document    </a:t>
            </a:r>
            <a:endParaRPr lang="en-US" sz="1800" dirty="0">
              <a:solidFill>
                <a:srgbClr val="000000"/>
              </a:solidFill>
            </a:endParaRPr>
          </a:p>
        </p:txBody>
      </p:sp>
      <p:sp>
        <p:nvSpPr>
          <p:cNvPr id="727" name="TextBox 726">
            <a:extLst>
              <a:ext uri="{FF2B5EF4-FFF2-40B4-BE49-F238E27FC236}">
                <a16:creationId xmlns:a16="http://schemas.microsoft.com/office/drawing/2014/main" id="{51939359-C311-6D14-5912-5D2751995F75}"/>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Data Analysis Document summarizes the key findings, trends, and insights derived from patient and resource data, providing evidence-based recommendations to enhance hospital operations and patient satisfaction. Your tasks include adding screenshots for the following:</a:t>
            </a:r>
          </a:p>
        </p:txBody>
      </p:sp>
      <p:sp>
        <p:nvSpPr>
          <p:cNvPr id="46" name="Rectangle 45">
            <a:extLst>
              <a:ext uri="{FF2B5EF4-FFF2-40B4-BE49-F238E27FC236}">
                <a16:creationId xmlns:a16="http://schemas.microsoft.com/office/drawing/2014/main" id="{11B53A35-F4C9-8E43-82AF-E9A56121E177}"/>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4" name="Rectangle: Rounded Corners 853">
            <a:extLst>
              <a:ext uri="{FF2B5EF4-FFF2-40B4-BE49-F238E27FC236}">
                <a16:creationId xmlns:a16="http://schemas.microsoft.com/office/drawing/2014/main" id="{302F305B-EF8D-DC89-FB5A-9059A81EC0BE}"/>
              </a:ext>
            </a:extLst>
          </p:cNvPr>
          <p:cNvSpPr/>
          <p:nvPr/>
        </p:nvSpPr>
        <p:spPr>
          <a:xfrm>
            <a:off x="942937"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Trends identified using Pivot Table</a:t>
            </a:r>
          </a:p>
          <a:p>
            <a:pPr algn="ctr"/>
            <a:endParaRPr lang="en-US" sz="1600" dirty="0">
              <a:latin typeface="Arial" panose="020B0604020202020204" pitchFamily="34" charset="0"/>
              <a:cs typeface="Arial" panose="020B0604020202020204" pitchFamily="34" charset="0"/>
            </a:endParaRPr>
          </a:p>
        </p:txBody>
      </p:sp>
      <p:grpSp>
        <p:nvGrpSpPr>
          <p:cNvPr id="855" name="Graphic 3">
            <a:extLst>
              <a:ext uri="{FF2B5EF4-FFF2-40B4-BE49-F238E27FC236}">
                <a16:creationId xmlns:a16="http://schemas.microsoft.com/office/drawing/2014/main" id="{7A9C3051-787F-FD2B-345A-6E36592EE745}"/>
              </a:ext>
            </a:extLst>
          </p:cNvPr>
          <p:cNvGrpSpPr/>
          <p:nvPr/>
        </p:nvGrpSpPr>
        <p:grpSpPr>
          <a:xfrm>
            <a:off x="1183340" y="2828277"/>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60B5177D-ECA9-A439-1043-0CA232DB75F1}"/>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8B159736-C256-8A2B-1764-50374B07296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72D025D-12DB-8AAE-15D0-AF794E189773}"/>
              </a:ext>
            </a:extLst>
          </p:cNvPr>
          <p:cNvSpPr/>
          <p:nvPr/>
        </p:nvSpPr>
        <p:spPr>
          <a:xfrm>
            <a:off x="3639715" y="2258751"/>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Analyzed trends</a:t>
            </a:r>
          </a:p>
        </p:txBody>
      </p:sp>
      <p:grpSp>
        <p:nvGrpSpPr>
          <p:cNvPr id="861" name="Graphic 3">
            <a:extLst>
              <a:ext uri="{FF2B5EF4-FFF2-40B4-BE49-F238E27FC236}">
                <a16:creationId xmlns:a16="http://schemas.microsoft.com/office/drawing/2014/main" id="{6BAB5734-5DCF-BFD6-7890-8F820C2966D0}"/>
              </a:ext>
            </a:extLst>
          </p:cNvPr>
          <p:cNvGrpSpPr/>
          <p:nvPr/>
        </p:nvGrpSpPr>
        <p:grpSpPr>
          <a:xfrm>
            <a:off x="3773643" y="2854613"/>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23E4F4A1-4F60-650B-576E-CFBB1D54E11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96251B43-7086-EC35-BB4C-3614AC51C9F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B35AC1A2-FFA4-6C1D-D478-4ABD0177E8C2}"/>
              </a:ext>
            </a:extLst>
          </p:cNvPr>
          <p:cNvSpPr/>
          <p:nvPr/>
        </p:nvSpPr>
        <p:spPr>
          <a:xfrm>
            <a:off x="6402294" y="2241427"/>
            <a:ext cx="2536579" cy="757130"/>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863" name="Graphic 3">
            <a:extLst>
              <a:ext uri="{FF2B5EF4-FFF2-40B4-BE49-F238E27FC236}">
                <a16:creationId xmlns:a16="http://schemas.microsoft.com/office/drawing/2014/main" id="{06C0C425-EA14-C311-F3C1-FB5BB87A2324}"/>
              </a:ext>
            </a:extLst>
          </p:cNvPr>
          <p:cNvGrpSpPr/>
          <p:nvPr/>
        </p:nvGrpSpPr>
        <p:grpSpPr>
          <a:xfrm>
            <a:off x="6696421" y="2828277"/>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7C88C487-B063-53C7-4E47-4CEBF3D7433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75FBE03F-0AB1-5524-26FE-A3C375169AA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C2EDE4E0-E965-8F80-6931-29DE3F17B872}"/>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080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287-5451-52A7-DAB6-15DE21143094}"/>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81F812A0-7EAD-17B1-54B2-435B621C96BF}"/>
              </a:ext>
            </a:extLst>
          </p:cNvPr>
          <p:cNvSpPr/>
          <p:nvPr/>
        </p:nvSpPr>
        <p:spPr>
          <a:xfrm>
            <a:off x="0" y="1"/>
            <a:ext cx="12192000" cy="6883416"/>
          </a:xfrm>
          <a:custGeom>
            <a:avLst/>
            <a:gdLst>
              <a:gd name="connsiteX0" fmla="*/ 0 w 6759610"/>
              <a:gd name="connsiteY0" fmla="*/ 0 h 3805732"/>
              <a:gd name="connsiteX1" fmla="*/ 6759611 w 6759610"/>
              <a:gd name="connsiteY1" fmla="*/ 0 h 3805732"/>
              <a:gd name="connsiteX2" fmla="*/ 6759611 w 6759610"/>
              <a:gd name="connsiteY2" fmla="*/ 3805733 h 3805732"/>
              <a:gd name="connsiteX3" fmla="*/ 0 w 6759610"/>
              <a:gd name="connsiteY3" fmla="*/ 3805733 h 3805732"/>
            </a:gdLst>
            <a:ahLst/>
            <a:cxnLst>
              <a:cxn ang="0">
                <a:pos x="connsiteX0" y="connsiteY0"/>
              </a:cxn>
              <a:cxn ang="0">
                <a:pos x="connsiteX1" y="connsiteY1"/>
              </a:cxn>
              <a:cxn ang="0">
                <a:pos x="connsiteX2" y="connsiteY2"/>
              </a:cxn>
              <a:cxn ang="0">
                <a:pos x="connsiteX3" y="connsiteY3"/>
              </a:cxn>
            </a:cxnLst>
            <a:rect l="l" t="t" r="r" b="b"/>
            <a:pathLst>
              <a:path w="6759610" h="3805732">
                <a:moveTo>
                  <a:pt x="0" y="0"/>
                </a:moveTo>
                <a:lnTo>
                  <a:pt x="6759611" y="0"/>
                </a:lnTo>
                <a:lnTo>
                  <a:pt x="6759611" y="3805733"/>
                </a:lnTo>
                <a:lnTo>
                  <a:pt x="0" y="3805733"/>
                </a:lnTo>
                <a:close/>
              </a:path>
            </a:pathLst>
          </a:custGeom>
          <a:solidFill>
            <a:srgbClr val="D1D3D4"/>
          </a:solidFill>
          <a:ln w="0" cap="flat">
            <a:noFill/>
            <a:prstDash val="solid"/>
            <a:miter/>
          </a:ln>
        </p:spPr>
        <p:txBody>
          <a:bodyPr rtlCol="0" anchor="ctr"/>
          <a:lstStyle/>
          <a:p>
            <a:endParaRPr lang="en-IN"/>
          </a:p>
        </p:txBody>
      </p:sp>
      <p:pic>
        <p:nvPicPr>
          <p:cNvPr id="5" name="Picture 4" descr="Digital diagrams and graphs">
            <a:extLst>
              <a:ext uri="{FF2B5EF4-FFF2-40B4-BE49-F238E27FC236}">
                <a16:creationId xmlns:a16="http://schemas.microsoft.com/office/drawing/2014/main" id="{9EB8DB0B-3D37-3D1C-1860-81426FE377B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5620097" y="0"/>
            <a:ext cx="6614881" cy="7360920"/>
          </a:xfrm>
          <a:prstGeom prst="rect">
            <a:avLst/>
          </a:prstGeom>
          <a:noFill/>
          <a:extLst>
            <a:ext uri="{909E8E84-426E-40DD-AFC4-6F175D3DCCD1}">
              <a14:hiddenFill xmlns:a14="http://schemas.microsoft.com/office/drawing/2010/main">
                <a:solidFill>
                  <a:srgbClr val="FFFFFF"/>
                </a:solidFill>
              </a14:hiddenFill>
            </a:ext>
          </a:extLst>
        </p:spPr>
      </p:pic>
      <p:sp>
        <p:nvSpPr>
          <p:cNvPr id="1075" name="Freeform: Shape 1074">
            <a:extLst>
              <a:ext uri="{FF2B5EF4-FFF2-40B4-BE49-F238E27FC236}">
                <a16:creationId xmlns:a16="http://schemas.microsoft.com/office/drawing/2014/main" id="{991B9B05-4D68-CDF4-A137-367BCE8E2B73}"/>
              </a:ext>
            </a:extLst>
          </p:cNvPr>
          <p:cNvSpPr/>
          <p:nvPr/>
        </p:nvSpPr>
        <p:spPr>
          <a:xfrm>
            <a:off x="0" y="-5300"/>
            <a:ext cx="12234978" cy="6855263"/>
          </a:xfrm>
          <a:custGeom>
            <a:avLst/>
            <a:gdLst>
              <a:gd name="connsiteX0" fmla="*/ 4449471 w 6759610"/>
              <a:gd name="connsiteY0" fmla="*/ 2963753 h 3805732"/>
              <a:gd name="connsiteX1" fmla="*/ 3205887 w 6759610"/>
              <a:gd name="connsiteY1" fmla="*/ 809793 h 3805732"/>
              <a:gd name="connsiteX2" fmla="*/ 3205887 w 6759610"/>
              <a:gd name="connsiteY2" fmla="*/ 521574 h 3805732"/>
              <a:gd name="connsiteX3" fmla="*/ 3506907 w 6759610"/>
              <a:gd name="connsiteY3" fmla="*/ 0 h 3805732"/>
              <a:gd name="connsiteX4" fmla="*/ 0 w 6759610"/>
              <a:gd name="connsiteY4" fmla="*/ 0 h 3805732"/>
              <a:gd name="connsiteX5" fmla="*/ 0 w 6759610"/>
              <a:gd name="connsiteY5" fmla="*/ 3805733 h 3805732"/>
              <a:gd name="connsiteX6" fmla="*/ 6759611 w 6759610"/>
              <a:gd name="connsiteY6" fmla="*/ 3805733 h 3805732"/>
              <a:gd name="connsiteX7" fmla="*/ 6759611 w 6759610"/>
              <a:gd name="connsiteY7" fmla="*/ 3107863 h 3805732"/>
              <a:gd name="connsiteX8" fmla="*/ 4699285 w 6759610"/>
              <a:gd name="connsiteY8" fmla="*/ 3107863 h 3805732"/>
              <a:gd name="connsiteX9" fmla="*/ 4449837 w 6759610"/>
              <a:gd name="connsiteY9" fmla="*/ 2963753 h 3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759610" h="3805732">
                <a:moveTo>
                  <a:pt x="4449471" y="2963753"/>
                </a:moveTo>
                <a:lnTo>
                  <a:pt x="3205887" y="809793"/>
                </a:lnTo>
                <a:cubicBezTo>
                  <a:pt x="3154314" y="720547"/>
                  <a:pt x="3154314" y="610819"/>
                  <a:pt x="3205887" y="521574"/>
                </a:cubicBezTo>
                <a:lnTo>
                  <a:pt x="3506907" y="0"/>
                </a:lnTo>
                <a:lnTo>
                  <a:pt x="0" y="0"/>
                </a:lnTo>
                <a:lnTo>
                  <a:pt x="0" y="3805733"/>
                </a:lnTo>
                <a:lnTo>
                  <a:pt x="6759611" y="3805733"/>
                </a:lnTo>
                <a:lnTo>
                  <a:pt x="6759611" y="3107863"/>
                </a:lnTo>
                <a:lnTo>
                  <a:pt x="4699285" y="3107863"/>
                </a:lnTo>
                <a:cubicBezTo>
                  <a:pt x="4596141" y="3107863"/>
                  <a:pt x="4501043" y="3052999"/>
                  <a:pt x="4449837" y="2963753"/>
                </a:cubicBezTo>
                <a:close/>
              </a:path>
            </a:pathLst>
          </a:custGeom>
          <a:solidFill>
            <a:srgbClr val="FFFFFF"/>
          </a:solidFill>
          <a:ln w="0" cap="flat">
            <a:noFill/>
            <a:prstDash val="solid"/>
            <a:miter/>
          </a:ln>
        </p:spPr>
        <p:txBody>
          <a:bodyPr rtlCol="0" anchor="ctr"/>
          <a:lstStyle/>
          <a:p>
            <a:endParaRPr lang="en-IN"/>
          </a:p>
        </p:txBody>
      </p:sp>
      <p:grpSp>
        <p:nvGrpSpPr>
          <p:cNvPr id="1076" name="Graphic 5">
            <a:extLst>
              <a:ext uri="{FF2B5EF4-FFF2-40B4-BE49-F238E27FC236}">
                <a16:creationId xmlns:a16="http://schemas.microsoft.com/office/drawing/2014/main" id="{B7ADD8CD-543D-2A22-B643-78157346375D}"/>
              </a:ext>
            </a:extLst>
          </p:cNvPr>
          <p:cNvGrpSpPr/>
          <p:nvPr/>
        </p:nvGrpSpPr>
        <p:grpSpPr>
          <a:xfrm>
            <a:off x="0" y="1641660"/>
            <a:ext cx="8687506" cy="3897057"/>
            <a:chOff x="2401824" y="2727106"/>
            <a:chExt cx="4822911" cy="2163470"/>
          </a:xfrm>
        </p:grpSpPr>
        <p:grpSp>
          <p:nvGrpSpPr>
            <p:cNvPr id="1077" name="Graphic 5">
              <a:extLst>
                <a:ext uri="{FF2B5EF4-FFF2-40B4-BE49-F238E27FC236}">
                  <a16:creationId xmlns:a16="http://schemas.microsoft.com/office/drawing/2014/main" id="{8E0CC3E5-7912-F1BB-899C-116FC55D91C0}"/>
                </a:ext>
              </a:extLst>
            </p:cNvPr>
            <p:cNvGrpSpPr/>
            <p:nvPr/>
          </p:nvGrpSpPr>
          <p:grpSpPr>
            <a:xfrm>
              <a:off x="2401824" y="2727106"/>
              <a:ext cx="4822911" cy="2163470"/>
              <a:chOff x="2401824" y="2727106"/>
              <a:chExt cx="4822911" cy="2163470"/>
            </a:xfrm>
          </p:grpSpPr>
          <p:sp>
            <p:nvSpPr>
              <p:cNvPr id="1078" name="Freeform: Shape 1077">
                <a:extLst>
                  <a:ext uri="{FF2B5EF4-FFF2-40B4-BE49-F238E27FC236}">
                    <a16:creationId xmlns:a16="http://schemas.microsoft.com/office/drawing/2014/main" id="{56616FE7-DD25-02F0-09BD-3E7E5087A9A9}"/>
                  </a:ext>
                </a:extLst>
              </p:cNvPr>
              <p:cNvSpPr/>
              <p:nvPr/>
            </p:nvSpPr>
            <p:spPr>
              <a:xfrm>
                <a:off x="2401824" y="2727106"/>
                <a:ext cx="4822545" cy="1633484"/>
              </a:xfrm>
              <a:custGeom>
                <a:avLst/>
                <a:gdLst>
                  <a:gd name="connsiteX0" fmla="*/ 4822546 w 4822545"/>
                  <a:gd name="connsiteY0" fmla="*/ 1633118 h 1633484"/>
                  <a:gd name="connsiteX1" fmla="*/ 4805721 w 4822545"/>
                  <a:gd name="connsiteY1" fmla="*/ 1574231 h 1633484"/>
                  <a:gd name="connsiteX2" fmla="*/ 3933749 w 4822545"/>
                  <a:gd name="connsiteY2" fmla="*/ 64008 h 1633484"/>
                  <a:gd name="connsiteX3" fmla="*/ 3822558 w 4822545"/>
                  <a:gd name="connsiteY3" fmla="*/ 0 h 1633484"/>
                  <a:gd name="connsiteX4" fmla="*/ 0 w 4822545"/>
                  <a:gd name="connsiteY4" fmla="*/ 0 h 1633484"/>
                  <a:gd name="connsiteX5" fmla="*/ 0 w 4822545"/>
                  <a:gd name="connsiteY5" fmla="*/ 1511320 h 1633484"/>
                  <a:gd name="connsiteX6" fmla="*/ 4694530 w 4822545"/>
                  <a:gd name="connsiteY6" fmla="*/ 1511320 h 1633484"/>
                  <a:gd name="connsiteX7" fmla="*/ 4822546 w 4822545"/>
                  <a:gd name="connsiteY7" fmla="*/ 1633484 h 1633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22545" h="1633484">
                    <a:moveTo>
                      <a:pt x="4822546" y="1633118"/>
                    </a:moveTo>
                    <a:cubicBezTo>
                      <a:pt x="4821814" y="1613367"/>
                      <a:pt x="4816694" y="1593251"/>
                      <a:pt x="4805721" y="1574231"/>
                    </a:cubicBezTo>
                    <a:lnTo>
                      <a:pt x="3933749" y="64008"/>
                    </a:lnTo>
                    <a:cubicBezTo>
                      <a:pt x="3910706" y="24140"/>
                      <a:pt x="3868278" y="0"/>
                      <a:pt x="3822558" y="0"/>
                    </a:cubicBezTo>
                    <a:lnTo>
                      <a:pt x="0" y="0"/>
                    </a:lnTo>
                    <a:lnTo>
                      <a:pt x="0" y="1511320"/>
                    </a:lnTo>
                    <a:lnTo>
                      <a:pt x="4694530" y="1511320"/>
                    </a:lnTo>
                    <a:cubicBezTo>
                      <a:pt x="4766950" y="1511320"/>
                      <a:pt x="4819254" y="1568745"/>
                      <a:pt x="4822546" y="1633484"/>
                    </a:cubicBezTo>
                    <a:close/>
                  </a:path>
                </a:pathLst>
              </a:custGeom>
              <a:solidFill>
                <a:srgbClr val="4EB8EF"/>
              </a:solidFill>
              <a:ln w="0" cap="flat">
                <a:noFill/>
                <a:prstDash val="solid"/>
                <a:miter/>
              </a:ln>
            </p:spPr>
            <p:txBody>
              <a:bodyPr rtlCol="0" anchor="ctr"/>
              <a:lstStyle/>
              <a:p>
                <a:endParaRPr lang="en-IN"/>
              </a:p>
            </p:txBody>
          </p:sp>
          <p:sp>
            <p:nvSpPr>
              <p:cNvPr id="1079" name="Freeform: Shape 1078">
                <a:extLst>
                  <a:ext uri="{FF2B5EF4-FFF2-40B4-BE49-F238E27FC236}">
                    <a16:creationId xmlns:a16="http://schemas.microsoft.com/office/drawing/2014/main" id="{1D7F16A5-5AE3-AEAF-DA61-6CB8F5DC5503}"/>
                  </a:ext>
                </a:extLst>
              </p:cNvPr>
              <p:cNvSpPr/>
              <p:nvPr/>
            </p:nvSpPr>
            <p:spPr>
              <a:xfrm>
                <a:off x="7224735" y="4366077"/>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128194"/>
              </a:solidFill>
              <a:ln w="0" cap="flat">
                <a:noFill/>
                <a:prstDash val="solid"/>
                <a:miter/>
              </a:ln>
            </p:spPr>
            <p:txBody>
              <a:bodyPr rtlCol="0" anchor="ctr"/>
              <a:lstStyle/>
              <a:p>
                <a:endParaRPr lang="en-IN"/>
              </a:p>
            </p:txBody>
          </p:sp>
          <p:sp>
            <p:nvSpPr>
              <p:cNvPr id="1080" name="Freeform: Shape 1079">
                <a:extLst>
                  <a:ext uri="{FF2B5EF4-FFF2-40B4-BE49-F238E27FC236}">
                    <a16:creationId xmlns:a16="http://schemas.microsoft.com/office/drawing/2014/main" id="{B443ED6E-A8FE-A85A-EFCF-C211C2CFEF61}"/>
                  </a:ext>
                </a:extLst>
              </p:cNvPr>
              <p:cNvSpPr/>
              <p:nvPr/>
            </p:nvSpPr>
            <p:spPr>
              <a:xfrm>
                <a:off x="7224369" y="4360224"/>
                <a:ext cx="36576" cy="5852"/>
              </a:xfrm>
              <a:custGeom>
                <a:avLst/>
                <a:gdLst>
                  <a:gd name="connsiteX0" fmla="*/ 0 w 36576"/>
                  <a:gd name="connsiteY0" fmla="*/ 0 h 5852"/>
                  <a:gd name="connsiteX1" fmla="*/ 0 w 36576"/>
                  <a:gd name="connsiteY1" fmla="*/ 5852 h 5852"/>
                  <a:gd name="connsiteX2" fmla="*/ 0 w 36576"/>
                  <a:gd name="connsiteY2" fmla="*/ 0 h 5852"/>
                </a:gdLst>
                <a:ahLst/>
                <a:cxnLst>
                  <a:cxn ang="0">
                    <a:pos x="connsiteX0" y="connsiteY0"/>
                  </a:cxn>
                  <a:cxn ang="0">
                    <a:pos x="connsiteX1" y="connsiteY1"/>
                  </a:cxn>
                  <a:cxn ang="0">
                    <a:pos x="connsiteX2" y="connsiteY2"/>
                  </a:cxn>
                </a:cxnLst>
                <a:rect l="l" t="t" r="r" b="b"/>
                <a:pathLst>
                  <a:path w="36576" h="5852">
                    <a:moveTo>
                      <a:pt x="0" y="0"/>
                    </a:moveTo>
                    <a:cubicBezTo>
                      <a:pt x="0" y="1829"/>
                      <a:pt x="0" y="4023"/>
                      <a:pt x="0" y="5852"/>
                    </a:cubicBezTo>
                    <a:cubicBezTo>
                      <a:pt x="0" y="4023"/>
                      <a:pt x="0" y="1829"/>
                      <a:pt x="0" y="0"/>
                    </a:cubicBezTo>
                    <a:close/>
                  </a:path>
                </a:pathLst>
              </a:custGeom>
              <a:solidFill>
                <a:srgbClr val="0E616F"/>
              </a:solidFill>
              <a:ln w="0" cap="flat">
                <a:noFill/>
                <a:prstDash val="solid"/>
                <a:miter/>
              </a:ln>
            </p:spPr>
            <p:txBody>
              <a:bodyPr rtlCol="0" anchor="ctr"/>
              <a:lstStyle/>
              <a:p>
                <a:endParaRPr lang="en-IN"/>
              </a:p>
            </p:txBody>
          </p:sp>
          <p:sp>
            <p:nvSpPr>
              <p:cNvPr id="1081" name="Freeform: Shape 1080">
                <a:extLst>
                  <a:ext uri="{FF2B5EF4-FFF2-40B4-BE49-F238E27FC236}">
                    <a16:creationId xmlns:a16="http://schemas.microsoft.com/office/drawing/2014/main" id="{FB83CB7E-8BEF-909A-F50A-DCE0A7BAB518}"/>
                  </a:ext>
                </a:extLst>
              </p:cNvPr>
              <p:cNvSpPr/>
              <p:nvPr/>
            </p:nvSpPr>
            <p:spPr>
              <a:xfrm>
                <a:off x="6530157" y="4238061"/>
                <a:ext cx="694212" cy="652515"/>
              </a:xfrm>
              <a:custGeom>
                <a:avLst/>
                <a:gdLst>
                  <a:gd name="connsiteX0" fmla="*/ 694213 w 694212"/>
                  <a:gd name="connsiteY0" fmla="*/ 133868 h 652515"/>
                  <a:gd name="connsiteX1" fmla="*/ 694213 w 694212"/>
                  <a:gd name="connsiteY1" fmla="*/ 128016 h 652515"/>
                  <a:gd name="connsiteX2" fmla="*/ 694213 w 694212"/>
                  <a:gd name="connsiteY2" fmla="*/ 122164 h 652515"/>
                  <a:gd name="connsiteX3" fmla="*/ 566197 w 694212"/>
                  <a:gd name="connsiteY3" fmla="*/ 0 h 652515"/>
                  <a:gd name="connsiteX4" fmla="*/ 0 w 694212"/>
                  <a:gd name="connsiteY4" fmla="*/ 0 h 652515"/>
                  <a:gd name="connsiteX5" fmla="*/ 321503 w 694212"/>
                  <a:gd name="connsiteY5" fmla="*/ 557052 h 652515"/>
                  <a:gd name="connsiteX6" fmla="*/ 411846 w 694212"/>
                  <a:gd name="connsiteY6" fmla="*/ 652516 h 652515"/>
                  <a:gd name="connsiteX7" fmla="*/ 677387 w 694212"/>
                  <a:gd name="connsiteY7" fmla="*/ 192755 h 652515"/>
                  <a:gd name="connsiteX8" fmla="*/ 694213 w 694212"/>
                  <a:gd name="connsiteY8" fmla="*/ 133868 h 652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4212" h="652515">
                    <a:moveTo>
                      <a:pt x="694213" y="133868"/>
                    </a:moveTo>
                    <a:cubicBezTo>
                      <a:pt x="694213" y="132039"/>
                      <a:pt x="694213" y="129845"/>
                      <a:pt x="694213" y="128016"/>
                    </a:cubicBezTo>
                    <a:cubicBezTo>
                      <a:pt x="694213" y="126187"/>
                      <a:pt x="694213" y="123993"/>
                      <a:pt x="694213" y="122164"/>
                    </a:cubicBezTo>
                    <a:cubicBezTo>
                      <a:pt x="690920" y="57790"/>
                      <a:pt x="638617" y="0"/>
                      <a:pt x="566197" y="0"/>
                    </a:cubicBezTo>
                    <a:lnTo>
                      <a:pt x="0" y="0"/>
                    </a:lnTo>
                    <a:lnTo>
                      <a:pt x="321503" y="557052"/>
                    </a:lnTo>
                    <a:cubicBezTo>
                      <a:pt x="344180" y="596189"/>
                      <a:pt x="375635" y="628376"/>
                      <a:pt x="411846" y="652516"/>
                    </a:cubicBezTo>
                    <a:lnTo>
                      <a:pt x="677387" y="192755"/>
                    </a:lnTo>
                    <a:cubicBezTo>
                      <a:pt x="688360" y="173736"/>
                      <a:pt x="693481" y="153619"/>
                      <a:pt x="694213" y="133868"/>
                    </a:cubicBezTo>
                    <a:close/>
                  </a:path>
                </a:pathLst>
              </a:custGeom>
              <a:solidFill>
                <a:srgbClr val="3487EB"/>
              </a:solidFill>
              <a:ln w="0" cap="flat">
                <a:noFill/>
                <a:prstDash val="solid"/>
                <a:miter/>
              </a:ln>
            </p:spPr>
            <p:txBody>
              <a:bodyPr rtlCol="0" anchor="ctr"/>
              <a:lstStyle/>
              <a:p>
                <a:endParaRPr lang="en-IN"/>
              </a:p>
            </p:txBody>
          </p:sp>
        </p:grpSp>
        <p:grpSp>
          <p:nvGrpSpPr>
            <p:cNvPr id="1082" name="Graphic 5">
              <a:extLst>
                <a:ext uri="{FF2B5EF4-FFF2-40B4-BE49-F238E27FC236}">
                  <a16:creationId xmlns:a16="http://schemas.microsoft.com/office/drawing/2014/main" id="{0E04C5AE-DB39-1B84-9D1B-DE6B919E0AD5}"/>
                </a:ext>
              </a:extLst>
            </p:cNvPr>
            <p:cNvGrpSpPr/>
            <p:nvPr/>
          </p:nvGrpSpPr>
          <p:grpSpPr>
            <a:xfrm>
              <a:off x="2401824" y="4238426"/>
              <a:ext cx="4308287" cy="312359"/>
              <a:chOff x="2401824" y="4238426"/>
              <a:chExt cx="4308287" cy="312359"/>
            </a:xfrm>
            <a:solidFill>
              <a:srgbClr val="D1D3D4"/>
            </a:solidFill>
          </p:grpSpPr>
          <p:sp>
            <p:nvSpPr>
              <p:cNvPr id="1083" name="Freeform: Shape 1082">
                <a:extLst>
                  <a:ext uri="{FF2B5EF4-FFF2-40B4-BE49-F238E27FC236}">
                    <a16:creationId xmlns:a16="http://schemas.microsoft.com/office/drawing/2014/main" id="{E603DCF4-558B-68FC-04AC-EC66EC6FDBD4}"/>
                  </a:ext>
                </a:extLst>
              </p:cNvPr>
              <p:cNvSpPr/>
              <p:nvPr/>
            </p:nvSpPr>
            <p:spPr>
              <a:xfrm>
                <a:off x="6700601" y="4534326"/>
                <a:ext cx="9509" cy="16093"/>
              </a:xfrm>
              <a:custGeom>
                <a:avLst/>
                <a:gdLst>
                  <a:gd name="connsiteX0" fmla="*/ 0 w 9509"/>
                  <a:gd name="connsiteY0" fmla="*/ 0 h 16093"/>
                  <a:gd name="connsiteX1" fmla="*/ 0 w 9509"/>
                  <a:gd name="connsiteY1" fmla="*/ 16094 h 16093"/>
                  <a:gd name="connsiteX2" fmla="*/ 9510 w 9509"/>
                  <a:gd name="connsiteY2" fmla="*/ 16094 h 16093"/>
                  <a:gd name="connsiteX3" fmla="*/ 0 w 9509"/>
                  <a:gd name="connsiteY3" fmla="*/ 0 h 16093"/>
                </a:gdLst>
                <a:ahLst/>
                <a:cxnLst>
                  <a:cxn ang="0">
                    <a:pos x="connsiteX0" y="connsiteY0"/>
                  </a:cxn>
                  <a:cxn ang="0">
                    <a:pos x="connsiteX1" y="connsiteY1"/>
                  </a:cxn>
                  <a:cxn ang="0">
                    <a:pos x="connsiteX2" y="connsiteY2"/>
                  </a:cxn>
                  <a:cxn ang="0">
                    <a:pos x="connsiteX3" y="connsiteY3"/>
                  </a:cxn>
                </a:cxnLst>
                <a:rect l="l" t="t" r="r" b="b"/>
                <a:pathLst>
                  <a:path w="9509" h="16093">
                    <a:moveTo>
                      <a:pt x="0" y="0"/>
                    </a:moveTo>
                    <a:lnTo>
                      <a:pt x="0" y="16094"/>
                    </a:lnTo>
                    <a:lnTo>
                      <a:pt x="9510" y="16094"/>
                    </a:lnTo>
                    <a:lnTo>
                      <a:pt x="0" y="0"/>
                    </a:lnTo>
                    <a:close/>
                  </a:path>
                </a:pathLst>
              </a:custGeom>
              <a:solidFill>
                <a:srgbClr val="D1D3D4"/>
              </a:solidFill>
              <a:ln w="0" cap="flat">
                <a:noFill/>
                <a:prstDash val="solid"/>
                <a:miter/>
              </a:ln>
            </p:spPr>
            <p:txBody>
              <a:bodyPr rtlCol="0" anchor="ctr"/>
              <a:lstStyle/>
              <a:p>
                <a:endParaRPr lang="en-IN"/>
              </a:p>
            </p:txBody>
          </p:sp>
          <p:sp>
            <p:nvSpPr>
              <p:cNvPr id="1084" name="Freeform: Shape 1083">
                <a:extLst>
                  <a:ext uri="{FF2B5EF4-FFF2-40B4-BE49-F238E27FC236}">
                    <a16:creationId xmlns:a16="http://schemas.microsoft.com/office/drawing/2014/main" id="{7A119669-DF88-9E88-CDBA-1C6FDFCDCA41}"/>
                  </a:ext>
                </a:extLst>
              </p:cNvPr>
              <p:cNvSpPr/>
              <p:nvPr/>
            </p:nvSpPr>
            <p:spPr>
              <a:xfrm>
                <a:off x="6631472" y="4446544"/>
                <a:ext cx="34747" cy="34747"/>
              </a:xfrm>
              <a:custGeom>
                <a:avLst/>
                <a:gdLst>
                  <a:gd name="connsiteX0" fmla="*/ 0 w 34747"/>
                  <a:gd name="connsiteY0" fmla="*/ 0 h 34747"/>
                  <a:gd name="connsiteX1" fmla="*/ 0 w 34747"/>
                  <a:gd name="connsiteY1" fmla="*/ 34747 h 34747"/>
                  <a:gd name="connsiteX2" fmla="*/ 34747 w 34747"/>
                  <a:gd name="connsiteY2" fmla="*/ 34747 h 34747"/>
                  <a:gd name="connsiteX3" fmla="*/ 34747 w 34747"/>
                  <a:gd name="connsiteY3" fmla="*/ 27798 h 34747"/>
                  <a:gd name="connsiteX4" fmla="*/ 18654 w 34747"/>
                  <a:gd name="connsiteY4" fmla="*/ 0 h 34747"/>
                  <a:gd name="connsiteX5" fmla="*/ 0 w 34747"/>
                  <a:gd name="connsiteY5" fmla="*/ 0 h 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47" h="34747">
                    <a:moveTo>
                      <a:pt x="0" y="0"/>
                    </a:moveTo>
                    <a:lnTo>
                      <a:pt x="0" y="34747"/>
                    </a:lnTo>
                    <a:lnTo>
                      <a:pt x="34747" y="34747"/>
                    </a:lnTo>
                    <a:lnTo>
                      <a:pt x="34747" y="27798"/>
                    </a:lnTo>
                    <a:lnTo>
                      <a:pt x="18654" y="0"/>
                    </a:lnTo>
                    <a:lnTo>
                      <a:pt x="0" y="0"/>
                    </a:lnTo>
                    <a:close/>
                  </a:path>
                </a:pathLst>
              </a:custGeom>
              <a:solidFill>
                <a:srgbClr val="D1D3D4"/>
              </a:solidFill>
              <a:ln w="0" cap="flat">
                <a:noFill/>
                <a:prstDash val="solid"/>
                <a:miter/>
              </a:ln>
            </p:spPr>
            <p:txBody>
              <a:bodyPr rtlCol="0" anchor="ctr"/>
              <a:lstStyle/>
              <a:p>
                <a:endParaRPr lang="en-IN"/>
              </a:p>
            </p:txBody>
          </p:sp>
          <p:sp>
            <p:nvSpPr>
              <p:cNvPr id="1085" name="Freeform: Shape 1084">
                <a:extLst>
                  <a:ext uri="{FF2B5EF4-FFF2-40B4-BE49-F238E27FC236}">
                    <a16:creationId xmlns:a16="http://schemas.microsoft.com/office/drawing/2014/main" id="{217EA5DB-4611-315D-224B-FB421C3ED266}"/>
                  </a:ext>
                </a:extLst>
              </p:cNvPr>
              <p:cNvSpPr/>
              <p:nvPr/>
            </p:nvSpPr>
            <p:spPr>
              <a:xfrm>
                <a:off x="66314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6" name="Freeform: Shape 1085">
                <a:extLst>
                  <a:ext uri="{FF2B5EF4-FFF2-40B4-BE49-F238E27FC236}">
                    <a16:creationId xmlns:a16="http://schemas.microsoft.com/office/drawing/2014/main" id="{53F0FC9E-94EE-3FC5-FBD1-67BE57447316}"/>
                  </a:ext>
                </a:extLst>
              </p:cNvPr>
              <p:cNvSpPr/>
              <p:nvPr/>
            </p:nvSpPr>
            <p:spPr>
              <a:xfrm>
                <a:off x="6561978" y="4307921"/>
                <a:ext cx="28163" cy="34747"/>
              </a:xfrm>
              <a:custGeom>
                <a:avLst/>
                <a:gdLst>
                  <a:gd name="connsiteX0" fmla="*/ 8047 w 28163"/>
                  <a:gd name="connsiteY0" fmla="*/ 0 h 34747"/>
                  <a:gd name="connsiteX1" fmla="*/ 0 w 28163"/>
                  <a:gd name="connsiteY1" fmla="*/ 0 h 34747"/>
                  <a:gd name="connsiteX2" fmla="*/ 0 w 28163"/>
                  <a:gd name="connsiteY2" fmla="*/ 34747 h 34747"/>
                  <a:gd name="connsiteX3" fmla="*/ 28164 w 28163"/>
                  <a:gd name="connsiteY3" fmla="*/ 34747 h 34747"/>
                  <a:gd name="connsiteX4" fmla="*/ 8047 w 28163"/>
                  <a:gd name="connsiteY4" fmla="*/ 0 h 3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34747">
                    <a:moveTo>
                      <a:pt x="8047" y="0"/>
                    </a:moveTo>
                    <a:lnTo>
                      <a:pt x="0" y="0"/>
                    </a:lnTo>
                    <a:lnTo>
                      <a:pt x="0" y="34747"/>
                    </a:lnTo>
                    <a:lnTo>
                      <a:pt x="28164" y="34747"/>
                    </a:lnTo>
                    <a:lnTo>
                      <a:pt x="8047" y="0"/>
                    </a:lnTo>
                    <a:close/>
                  </a:path>
                </a:pathLst>
              </a:custGeom>
              <a:solidFill>
                <a:srgbClr val="D1D3D4"/>
              </a:solidFill>
              <a:ln w="0" cap="flat">
                <a:noFill/>
                <a:prstDash val="solid"/>
                <a:miter/>
              </a:ln>
            </p:spPr>
            <p:txBody>
              <a:bodyPr rtlCol="0" anchor="ctr"/>
              <a:lstStyle/>
              <a:p>
                <a:endParaRPr lang="en-IN"/>
              </a:p>
            </p:txBody>
          </p:sp>
          <p:sp>
            <p:nvSpPr>
              <p:cNvPr id="1087" name="Freeform: Shape 1086">
                <a:extLst>
                  <a:ext uri="{FF2B5EF4-FFF2-40B4-BE49-F238E27FC236}">
                    <a16:creationId xmlns:a16="http://schemas.microsoft.com/office/drawing/2014/main" id="{6FCD6C8B-8E70-12DF-DE0A-017FDA7F38E8}"/>
                  </a:ext>
                </a:extLst>
              </p:cNvPr>
              <p:cNvSpPr/>
              <p:nvPr/>
            </p:nvSpPr>
            <p:spPr>
              <a:xfrm>
                <a:off x="65619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8" name="Freeform: Shape 1087">
                <a:extLst>
                  <a:ext uri="{FF2B5EF4-FFF2-40B4-BE49-F238E27FC236}">
                    <a16:creationId xmlns:a16="http://schemas.microsoft.com/office/drawing/2014/main" id="{77820B32-13BD-9E9E-BEF5-9EB23A1AC50B}"/>
                  </a:ext>
                </a:extLst>
              </p:cNvPr>
              <p:cNvSpPr/>
              <p:nvPr/>
            </p:nvSpPr>
            <p:spPr>
              <a:xfrm>
                <a:off x="65619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89" name="Freeform: Shape 1088">
                <a:extLst>
                  <a:ext uri="{FF2B5EF4-FFF2-40B4-BE49-F238E27FC236}">
                    <a16:creationId xmlns:a16="http://schemas.microsoft.com/office/drawing/2014/main" id="{E39A8430-B25D-4C9F-EF2C-33C7C67D1510}"/>
                  </a:ext>
                </a:extLst>
              </p:cNvPr>
              <p:cNvSpPr/>
              <p:nvPr/>
            </p:nvSpPr>
            <p:spPr>
              <a:xfrm>
                <a:off x="65619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0" name="Freeform: Shape 1089">
                <a:extLst>
                  <a:ext uri="{FF2B5EF4-FFF2-40B4-BE49-F238E27FC236}">
                    <a16:creationId xmlns:a16="http://schemas.microsoft.com/office/drawing/2014/main" id="{7B0AB832-00B1-9CD3-CBE2-A55F5A6E0ACA}"/>
                  </a:ext>
                </a:extLst>
              </p:cNvPr>
              <p:cNvSpPr/>
              <p:nvPr/>
            </p:nvSpPr>
            <p:spPr>
              <a:xfrm>
                <a:off x="649284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1" name="Freeform: Shape 1090">
                <a:extLst>
                  <a:ext uri="{FF2B5EF4-FFF2-40B4-BE49-F238E27FC236}">
                    <a16:creationId xmlns:a16="http://schemas.microsoft.com/office/drawing/2014/main" id="{00F3D671-23CC-EBC5-3AD9-1E7DF769AD0F}"/>
                  </a:ext>
                </a:extLst>
              </p:cNvPr>
              <p:cNvSpPr/>
              <p:nvPr/>
            </p:nvSpPr>
            <p:spPr>
              <a:xfrm>
                <a:off x="649284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2" name="Freeform: Shape 1091">
                <a:extLst>
                  <a:ext uri="{FF2B5EF4-FFF2-40B4-BE49-F238E27FC236}">
                    <a16:creationId xmlns:a16="http://schemas.microsoft.com/office/drawing/2014/main" id="{AB150E51-BE87-DA5F-3E47-FDCA1F5A534B}"/>
                  </a:ext>
                </a:extLst>
              </p:cNvPr>
              <p:cNvSpPr/>
              <p:nvPr/>
            </p:nvSpPr>
            <p:spPr>
              <a:xfrm>
                <a:off x="649284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3" name="Freeform: Shape 1092">
                <a:extLst>
                  <a:ext uri="{FF2B5EF4-FFF2-40B4-BE49-F238E27FC236}">
                    <a16:creationId xmlns:a16="http://schemas.microsoft.com/office/drawing/2014/main" id="{A4C6519E-BF57-677D-8BCB-96A63624280C}"/>
                  </a:ext>
                </a:extLst>
              </p:cNvPr>
              <p:cNvSpPr/>
              <p:nvPr/>
            </p:nvSpPr>
            <p:spPr>
              <a:xfrm>
                <a:off x="649284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4" name="Freeform: Shape 1093">
                <a:extLst>
                  <a:ext uri="{FF2B5EF4-FFF2-40B4-BE49-F238E27FC236}">
                    <a16:creationId xmlns:a16="http://schemas.microsoft.com/office/drawing/2014/main" id="{B1366916-CAFB-DB09-C960-32C67F017479}"/>
                  </a:ext>
                </a:extLst>
              </p:cNvPr>
              <p:cNvSpPr/>
              <p:nvPr/>
            </p:nvSpPr>
            <p:spPr>
              <a:xfrm>
                <a:off x="649284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5" name="Freeform: Shape 1094">
                <a:extLst>
                  <a:ext uri="{FF2B5EF4-FFF2-40B4-BE49-F238E27FC236}">
                    <a16:creationId xmlns:a16="http://schemas.microsoft.com/office/drawing/2014/main" id="{7973AE08-FD0E-2975-DF09-3EF260AA3C65}"/>
                  </a:ext>
                </a:extLst>
              </p:cNvPr>
              <p:cNvSpPr/>
              <p:nvPr/>
            </p:nvSpPr>
            <p:spPr>
              <a:xfrm>
                <a:off x="64233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6" name="Freeform: Shape 1095">
                <a:extLst>
                  <a:ext uri="{FF2B5EF4-FFF2-40B4-BE49-F238E27FC236}">
                    <a16:creationId xmlns:a16="http://schemas.microsoft.com/office/drawing/2014/main" id="{C6C921E1-6D1E-7D02-60FE-CB7386B8CB6F}"/>
                  </a:ext>
                </a:extLst>
              </p:cNvPr>
              <p:cNvSpPr/>
              <p:nvPr/>
            </p:nvSpPr>
            <p:spPr>
              <a:xfrm>
                <a:off x="64233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7" name="Freeform: Shape 1096">
                <a:extLst>
                  <a:ext uri="{FF2B5EF4-FFF2-40B4-BE49-F238E27FC236}">
                    <a16:creationId xmlns:a16="http://schemas.microsoft.com/office/drawing/2014/main" id="{98ED85C3-2A63-0D45-EE3E-26FE2379A840}"/>
                  </a:ext>
                </a:extLst>
              </p:cNvPr>
              <p:cNvSpPr/>
              <p:nvPr/>
            </p:nvSpPr>
            <p:spPr>
              <a:xfrm>
                <a:off x="64233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8" name="Freeform: Shape 1097">
                <a:extLst>
                  <a:ext uri="{FF2B5EF4-FFF2-40B4-BE49-F238E27FC236}">
                    <a16:creationId xmlns:a16="http://schemas.microsoft.com/office/drawing/2014/main" id="{1A372193-F413-05F9-F43C-30E21AFFB756}"/>
                  </a:ext>
                </a:extLst>
              </p:cNvPr>
              <p:cNvSpPr/>
              <p:nvPr/>
            </p:nvSpPr>
            <p:spPr>
              <a:xfrm>
                <a:off x="64233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099" name="Freeform: Shape 1098">
                <a:extLst>
                  <a:ext uri="{FF2B5EF4-FFF2-40B4-BE49-F238E27FC236}">
                    <a16:creationId xmlns:a16="http://schemas.microsoft.com/office/drawing/2014/main" id="{94A910A0-9E64-1738-F4F7-3BB44E4594D1}"/>
                  </a:ext>
                </a:extLst>
              </p:cNvPr>
              <p:cNvSpPr/>
              <p:nvPr/>
            </p:nvSpPr>
            <p:spPr>
              <a:xfrm>
                <a:off x="64233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0" name="Freeform: Shape 1099">
                <a:extLst>
                  <a:ext uri="{FF2B5EF4-FFF2-40B4-BE49-F238E27FC236}">
                    <a16:creationId xmlns:a16="http://schemas.microsoft.com/office/drawing/2014/main" id="{50C8FA1D-5B2B-02CF-C36B-914F9549F4FE}"/>
                  </a:ext>
                </a:extLst>
              </p:cNvPr>
              <p:cNvSpPr/>
              <p:nvPr/>
            </p:nvSpPr>
            <p:spPr>
              <a:xfrm>
                <a:off x="63538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1" name="Freeform: Shape 1100">
                <a:extLst>
                  <a:ext uri="{FF2B5EF4-FFF2-40B4-BE49-F238E27FC236}">
                    <a16:creationId xmlns:a16="http://schemas.microsoft.com/office/drawing/2014/main" id="{34B0CA7B-FE23-7605-E38B-30873DD278D5}"/>
                  </a:ext>
                </a:extLst>
              </p:cNvPr>
              <p:cNvSpPr/>
              <p:nvPr/>
            </p:nvSpPr>
            <p:spPr>
              <a:xfrm>
                <a:off x="63538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2" name="Freeform: Shape 1101">
                <a:extLst>
                  <a:ext uri="{FF2B5EF4-FFF2-40B4-BE49-F238E27FC236}">
                    <a16:creationId xmlns:a16="http://schemas.microsoft.com/office/drawing/2014/main" id="{24EAB87B-2531-0919-C65D-BA0CA486ED3F}"/>
                  </a:ext>
                </a:extLst>
              </p:cNvPr>
              <p:cNvSpPr/>
              <p:nvPr/>
            </p:nvSpPr>
            <p:spPr>
              <a:xfrm>
                <a:off x="63538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3" name="Freeform: Shape 1102">
                <a:extLst>
                  <a:ext uri="{FF2B5EF4-FFF2-40B4-BE49-F238E27FC236}">
                    <a16:creationId xmlns:a16="http://schemas.microsoft.com/office/drawing/2014/main" id="{5E9A0223-035E-1AF8-DCFC-7DE4613D8955}"/>
                  </a:ext>
                </a:extLst>
              </p:cNvPr>
              <p:cNvSpPr/>
              <p:nvPr/>
            </p:nvSpPr>
            <p:spPr>
              <a:xfrm>
                <a:off x="63538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4" name="Freeform: Shape 1103">
                <a:extLst>
                  <a:ext uri="{FF2B5EF4-FFF2-40B4-BE49-F238E27FC236}">
                    <a16:creationId xmlns:a16="http://schemas.microsoft.com/office/drawing/2014/main" id="{A124161E-D038-BAA2-34DA-48CEE4E978A7}"/>
                  </a:ext>
                </a:extLst>
              </p:cNvPr>
              <p:cNvSpPr/>
              <p:nvPr/>
            </p:nvSpPr>
            <p:spPr>
              <a:xfrm>
                <a:off x="63538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5" name="Freeform: Shape 1104">
                <a:extLst>
                  <a:ext uri="{FF2B5EF4-FFF2-40B4-BE49-F238E27FC236}">
                    <a16:creationId xmlns:a16="http://schemas.microsoft.com/office/drawing/2014/main" id="{1337C31B-8BFF-FC77-37CC-6097203A63AF}"/>
                  </a:ext>
                </a:extLst>
              </p:cNvPr>
              <p:cNvSpPr/>
              <p:nvPr/>
            </p:nvSpPr>
            <p:spPr>
              <a:xfrm>
                <a:off x="62847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6" name="Freeform: Shape 1105">
                <a:extLst>
                  <a:ext uri="{FF2B5EF4-FFF2-40B4-BE49-F238E27FC236}">
                    <a16:creationId xmlns:a16="http://schemas.microsoft.com/office/drawing/2014/main" id="{3E824547-D96F-B9FD-9982-EBFD454A3CA2}"/>
                  </a:ext>
                </a:extLst>
              </p:cNvPr>
              <p:cNvSpPr/>
              <p:nvPr/>
            </p:nvSpPr>
            <p:spPr>
              <a:xfrm>
                <a:off x="62847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7" name="Freeform: Shape 1106">
                <a:extLst>
                  <a:ext uri="{FF2B5EF4-FFF2-40B4-BE49-F238E27FC236}">
                    <a16:creationId xmlns:a16="http://schemas.microsoft.com/office/drawing/2014/main" id="{E7784870-AAA9-BD2D-1059-C316A42919F8}"/>
                  </a:ext>
                </a:extLst>
              </p:cNvPr>
              <p:cNvSpPr/>
              <p:nvPr/>
            </p:nvSpPr>
            <p:spPr>
              <a:xfrm>
                <a:off x="62847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8" name="Freeform: Shape 1107">
                <a:extLst>
                  <a:ext uri="{FF2B5EF4-FFF2-40B4-BE49-F238E27FC236}">
                    <a16:creationId xmlns:a16="http://schemas.microsoft.com/office/drawing/2014/main" id="{EEA5FE02-D699-F6FF-B0F8-D5531F521366}"/>
                  </a:ext>
                </a:extLst>
              </p:cNvPr>
              <p:cNvSpPr/>
              <p:nvPr/>
            </p:nvSpPr>
            <p:spPr>
              <a:xfrm>
                <a:off x="62847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09" name="Freeform: Shape 1108">
                <a:extLst>
                  <a:ext uri="{FF2B5EF4-FFF2-40B4-BE49-F238E27FC236}">
                    <a16:creationId xmlns:a16="http://schemas.microsoft.com/office/drawing/2014/main" id="{5F2B7211-0C30-F674-EEA5-08BAFD330033}"/>
                  </a:ext>
                </a:extLst>
              </p:cNvPr>
              <p:cNvSpPr/>
              <p:nvPr/>
            </p:nvSpPr>
            <p:spPr>
              <a:xfrm>
                <a:off x="62847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0" name="Freeform: Shape 1109">
                <a:extLst>
                  <a:ext uri="{FF2B5EF4-FFF2-40B4-BE49-F238E27FC236}">
                    <a16:creationId xmlns:a16="http://schemas.microsoft.com/office/drawing/2014/main" id="{320697E6-534B-6BDB-A821-634DA4E09468}"/>
                  </a:ext>
                </a:extLst>
              </p:cNvPr>
              <p:cNvSpPr/>
              <p:nvPr/>
            </p:nvSpPr>
            <p:spPr>
              <a:xfrm>
                <a:off x="62152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1" name="Freeform: Shape 1110">
                <a:extLst>
                  <a:ext uri="{FF2B5EF4-FFF2-40B4-BE49-F238E27FC236}">
                    <a16:creationId xmlns:a16="http://schemas.microsoft.com/office/drawing/2014/main" id="{70FE9A4D-8885-1CAD-CF78-D22EFB0D10C6}"/>
                  </a:ext>
                </a:extLst>
              </p:cNvPr>
              <p:cNvSpPr/>
              <p:nvPr/>
            </p:nvSpPr>
            <p:spPr>
              <a:xfrm>
                <a:off x="62152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2" name="Freeform: Shape 1111">
                <a:extLst>
                  <a:ext uri="{FF2B5EF4-FFF2-40B4-BE49-F238E27FC236}">
                    <a16:creationId xmlns:a16="http://schemas.microsoft.com/office/drawing/2014/main" id="{396B9D16-2600-64D0-5813-AE286E806F34}"/>
                  </a:ext>
                </a:extLst>
              </p:cNvPr>
              <p:cNvSpPr/>
              <p:nvPr/>
            </p:nvSpPr>
            <p:spPr>
              <a:xfrm>
                <a:off x="62152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3" name="Freeform: Shape 1112">
                <a:extLst>
                  <a:ext uri="{FF2B5EF4-FFF2-40B4-BE49-F238E27FC236}">
                    <a16:creationId xmlns:a16="http://schemas.microsoft.com/office/drawing/2014/main" id="{E2C37007-6F82-AA16-3A44-ADF88FD9E7D5}"/>
                  </a:ext>
                </a:extLst>
              </p:cNvPr>
              <p:cNvSpPr/>
              <p:nvPr/>
            </p:nvSpPr>
            <p:spPr>
              <a:xfrm>
                <a:off x="62152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4" name="Freeform: Shape 1113">
                <a:extLst>
                  <a:ext uri="{FF2B5EF4-FFF2-40B4-BE49-F238E27FC236}">
                    <a16:creationId xmlns:a16="http://schemas.microsoft.com/office/drawing/2014/main" id="{C02592DD-4E12-277F-F02B-123D123656C0}"/>
                  </a:ext>
                </a:extLst>
              </p:cNvPr>
              <p:cNvSpPr/>
              <p:nvPr/>
            </p:nvSpPr>
            <p:spPr>
              <a:xfrm>
                <a:off x="62152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5" name="Freeform: Shape 1114">
                <a:extLst>
                  <a:ext uri="{FF2B5EF4-FFF2-40B4-BE49-F238E27FC236}">
                    <a16:creationId xmlns:a16="http://schemas.microsoft.com/office/drawing/2014/main" id="{EFA2C04F-EAA1-1A22-7ED6-645919F5CD9E}"/>
                  </a:ext>
                </a:extLst>
              </p:cNvPr>
              <p:cNvSpPr/>
              <p:nvPr/>
            </p:nvSpPr>
            <p:spPr>
              <a:xfrm>
                <a:off x="614610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6" name="Freeform: Shape 1115">
                <a:extLst>
                  <a:ext uri="{FF2B5EF4-FFF2-40B4-BE49-F238E27FC236}">
                    <a16:creationId xmlns:a16="http://schemas.microsoft.com/office/drawing/2014/main" id="{9141C7BE-71A8-1F90-96D4-EBDFC1104674}"/>
                  </a:ext>
                </a:extLst>
              </p:cNvPr>
              <p:cNvSpPr/>
              <p:nvPr/>
            </p:nvSpPr>
            <p:spPr>
              <a:xfrm>
                <a:off x="614610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7" name="Freeform: Shape 1116">
                <a:extLst>
                  <a:ext uri="{FF2B5EF4-FFF2-40B4-BE49-F238E27FC236}">
                    <a16:creationId xmlns:a16="http://schemas.microsoft.com/office/drawing/2014/main" id="{6DBDD980-90C8-C6ED-D72F-D3D8A6C0FEC1}"/>
                  </a:ext>
                </a:extLst>
              </p:cNvPr>
              <p:cNvSpPr/>
              <p:nvPr/>
            </p:nvSpPr>
            <p:spPr>
              <a:xfrm>
                <a:off x="614610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8" name="Freeform: Shape 1117">
                <a:extLst>
                  <a:ext uri="{FF2B5EF4-FFF2-40B4-BE49-F238E27FC236}">
                    <a16:creationId xmlns:a16="http://schemas.microsoft.com/office/drawing/2014/main" id="{2444C498-8451-51FB-3E52-A69473C6FADC}"/>
                  </a:ext>
                </a:extLst>
              </p:cNvPr>
              <p:cNvSpPr/>
              <p:nvPr/>
            </p:nvSpPr>
            <p:spPr>
              <a:xfrm>
                <a:off x="614610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19" name="Freeform: Shape 1118">
                <a:extLst>
                  <a:ext uri="{FF2B5EF4-FFF2-40B4-BE49-F238E27FC236}">
                    <a16:creationId xmlns:a16="http://schemas.microsoft.com/office/drawing/2014/main" id="{81C7DD1E-82D8-6C92-F10D-CA5D18D820C7}"/>
                  </a:ext>
                </a:extLst>
              </p:cNvPr>
              <p:cNvSpPr/>
              <p:nvPr/>
            </p:nvSpPr>
            <p:spPr>
              <a:xfrm>
                <a:off x="614610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0" name="Freeform: Shape 1119">
                <a:extLst>
                  <a:ext uri="{FF2B5EF4-FFF2-40B4-BE49-F238E27FC236}">
                    <a16:creationId xmlns:a16="http://schemas.microsoft.com/office/drawing/2014/main" id="{2D9CC915-D85E-10AF-8AA2-50397A7026FA}"/>
                  </a:ext>
                </a:extLst>
              </p:cNvPr>
              <p:cNvSpPr/>
              <p:nvPr/>
            </p:nvSpPr>
            <p:spPr>
              <a:xfrm>
                <a:off x="60766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1" name="Freeform: Shape 1120">
                <a:extLst>
                  <a:ext uri="{FF2B5EF4-FFF2-40B4-BE49-F238E27FC236}">
                    <a16:creationId xmlns:a16="http://schemas.microsoft.com/office/drawing/2014/main" id="{C402D584-5F66-AC9F-224D-1DED5EA592AD}"/>
                  </a:ext>
                </a:extLst>
              </p:cNvPr>
              <p:cNvSpPr/>
              <p:nvPr/>
            </p:nvSpPr>
            <p:spPr>
              <a:xfrm>
                <a:off x="60766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2" name="Freeform: Shape 1121">
                <a:extLst>
                  <a:ext uri="{FF2B5EF4-FFF2-40B4-BE49-F238E27FC236}">
                    <a16:creationId xmlns:a16="http://schemas.microsoft.com/office/drawing/2014/main" id="{BB8B1FDD-4E20-8C25-878D-262B03AC2062}"/>
                  </a:ext>
                </a:extLst>
              </p:cNvPr>
              <p:cNvSpPr/>
              <p:nvPr/>
            </p:nvSpPr>
            <p:spPr>
              <a:xfrm>
                <a:off x="60766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3" name="Freeform: Shape 1122">
                <a:extLst>
                  <a:ext uri="{FF2B5EF4-FFF2-40B4-BE49-F238E27FC236}">
                    <a16:creationId xmlns:a16="http://schemas.microsoft.com/office/drawing/2014/main" id="{8E836734-951F-3CFD-69A7-F1EB849399BD}"/>
                  </a:ext>
                </a:extLst>
              </p:cNvPr>
              <p:cNvSpPr/>
              <p:nvPr/>
            </p:nvSpPr>
            <p:spPr>
              <a:xfrm>
                <a:off x="60766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4" name="Freeform: Shape 1123">
                <a:extLst>
                  <a:ext uri="{FF2B5EF4-FFF2-40B4-BE49-F238E27FC236}">
                    <a16:creationId xmlns:a16="http://schemas.microsoft.com/office/drawing/2014/main" id="{A33D20BB-DB59-838C-1A96-C0B9428A411B}"/>
                  </a:ext>
                </a:extLst>
              </p:cNvPr>
              <p:cNvSpPr/>
              <p:nvPr/>
            </p:nvSpPr>
            <p:spPr>
              <a:xfrm>
                <a:off x="60766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5" name="Freeform: Shape 1124">
                <a:extLst>
                  <a:ext uri="{FF2B5EF4-FFF2-40B4-BE49-F238E27FC236}">
                    <a16:creationId xmlns:a16="http://schemas.microsoft.com/office/drawing/2014/main" id="{55154224-E79B-855B-7493-F8E1AF33B1E4}"/>
                  </a:ext>
                </a:extLst>
              </p:cNvPr>
              <p:cNvSpPr/>
              <p:nvPr/>
            </p:nvSpPr>
            <p:spPr>
              <a:xfrm>
                <a:off x="600748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6" name="Freeform: Shape 1125">
                <a:extLst>
                  <a:ext uri="{FF2B5EF4-FFF2-40B4-BE49-F238E27FC236}">
                    <a16:creationId xmlns:a16="http://schemas.microsoft.com/office/drawing/2014/main" id="{39B87C1F-CBCE-AAFE-78E3-FE63A28CC56C}"/>
                  </a:ext>
                </a:extLst>
              </p:cNvPr>
              <p:cNvSpPr/>
              <p:nvPr/>
            </p:nvSpPr>
            <p:spPr>
              <a:xfrm>
                <a:off x="600748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7" name="Freeform: Shape 1126">
                <a:extLst>
                  <a:ext uri="{FF2B5EF4-FFF2-40B4-BE49-F238E27FC236}">
                    <a16:creationId xmlns:a16="http://schemas.microsoft.com/office/drawing/2014/main" id="{206FBADF-C25F-CE7D-B8D1-36058725075A}"/>
                  </a:ext>
                </a:extLst>
              </p:cNvPr>
              <p:cNvSpPr/>
              <p:nvPr/>
            </p:nvSpPr>
            <p:spPr>
              <a:xfrm>
                <a:off x="600748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8" name="Freeform: Shape 1127">
                <a:extLst>
                  <a:ext uri="{FF2B5EF4-FFF2-40B4-BE49-F238E27FC236}">
                    <a16:creationId xmlns:a16="http://schemas.microsoft.com/office/drawing/2014/main" id="{B130DD03-EE76-A692-DD11-B84FA55538BE}"/>
                  </a:ext>
                </a:extLst>
              </p:cNvPr>
              <p:cNvSpPr/>
              <p:nvPr/>
            </p:nvSpPr>
            <p:spPr>
              <a:xfrm>
                <a:off x="600748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29" name="Freeform: Shape 1128">
                <a:extLst>
                  <a:ext uri="{FF2B5EF4-FFF2-40B4-BE49-F238E27FC236}">
                    <a16:creationId xmlns:a16="http://schemas.microsoft.com/office/drawing/2014/main" id="{B27EE5CB-81FB-5940-771E-2028150C1824}"/>
                  </a:ext>
                </a:extLst>
              </p:cNvPr>
              <p:cNvSpPr/>
              <p:nvPr/>
            </p:nvSpPr>
            <p:spPr>
              <a:xfrm>
                <a:off x="600748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0" name="Freeform: Shape 1129">
                <a:extLst>
                  <a:ext uri="{FF2B5EF4-FFF2-40B4-BE49-F238E27FC236}">
                    <a16:creationId xmlns:a16="http://schemas.microsoft.com/office/drawing/2014/main" id="{0A0BCE22-AA34-8CBB-6884-B520C1535946}"/>
                  </a:ext>
                </a:extLst>
              </p:cNvPr>
              <p:cNvSpPr/>
              <p:nvPr/>
            </p:nvSpPr>
            <p:spPr>
              <a:xfrm>
                <a:off x="59379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1" name="Freeform: Shape 1130">
                <a:extLst>
                  <a:ext uri="{FF2B5EF4-FFF2-40B4-BE49-F238E27FC236}">
                    <a16:creationId xmlns:a16="http://schemas.microsoft.com/office/drawing/2014/main" id="{514808B0-8FEC-80C5-11CD-19973F576B00}"/>
                  </a:ext>
                </a:extLst>
              </p:cNvPr>
              <p:cNvSpPr/>
              <p:nvPr/>
            </p:nvSpPr>
            <p:spPr>
              <a:xfrm>
                <a:off x="59379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2" name="Freeform: Shape 1131">
                <a:extLst>
                  <a:ext uri="{FF2B5EF4-FFF2-40B4-BE49-F238E27FC236}">
                    <a16:creationId xmlns:a16="http://schemas.microsoft.com/office/drawing/2014/main" id="{A7DCC521-D453-0D3B-5802-E129DC8C39D0}"/>
                  </a:ext>
                </a:extLst>
              </p:cNvPr>
              <p:cNvSpPr/>
              <p:nvPr/>
            </p:nvSpPr>
            <p:spPr>
              <a:xfrm>
                <a:off x="59379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3" name="Freeform: Shape 1132">
                <a:extLst>
                  <a:ext uri="{FF2B5EF4-FFF2-40B4-BE49-F238E27FC236}">
                    <a16:creationId xmlns:a16="http://schemas.microsoft.com/office/drawing/2014/main" id="{2F2A1153-47AE-E1F4-8E29-B84C30F71BA0}"/>
                  </a:ext>
                </a:extLst>
              </p:cNvPr>
              <p:cNvSpPr/>
              <p:nvPr/>
            </p:nvSpPr>
            <p:spPr>
              <a:xfrm>
                <a:off x="59379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4" name="Freeform: Shape 1133">
                <a:extLst>
                  <a:ext uri="{FF2B5EF4-FFF2-40B4-BE49-F238E27FC236}">
                    <a16:creationId xmlns:a16="http://schemas.microsoft.com/office/drawing/2014/main" id="{B2F57887-0598-8472-F83A-36A52F4FA7E5}"/>
                  </a:ext>
                </a:extLst>
              </p:cNvPr>
              <p:cNvSpPr/>
              <p:nvPr/>
            </p:nvSpPr>
            <p:spPr>
              <a:xfrm>
                <a:off x="59379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5" name="Freeform: Shape 1134">
                <a:extLst>
                  <a:ext uri="{FF2B5EF4-FFF2-40B4-BE49-F238E27FC236}">
                    <a16:creationId xmlns:a16="http://schemas.microsoft.com/office/drawing/2014/main" id="{0C3414CD-5F17-6A3B-91E8-29967B28BABE}"/>
                  </a:ext>
                </a:extLst>
              </p:cNvPr>
              <p:cNvSpPr/>
              <p:nvPr/>
            </p:nvSpPr>
            <p:spPr>
              <a:xfrm>
                <a:off x="58684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6" name="Freeform: Shape 1135">
                <a:extLst>
                  <a:ext uri="{FF2B5EF4-FFF2-40B4-BE49-F238E27FC236}">
                    <a16:creationId xmlns:a16="http://schemas.microsoft.com/office/drawing/2014/main" id="{FDF86241-0325-8E3F-E863-6CCE7E3F81B4}"/>
                  </a:ext>
                </a:extLst>
              </p:cNvPr>
              <p:cNvSpPr/>
              <p:nvPr/>
            </p:nvSpPr>
            <p:spPr>
              <a:xfrm>
                <a:off x="58684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7" name="Freeform: Shape 1136">
                <a:extLst>
                  <a:ext uri="{FF2B5EF4-FFF2-40B4-BE49-F238E27FC236}">
                    <a16:creationId xmlns:a16="http://schemas.microsoft.com/office/drawing/2014/main" id="{3891A8EE-1CB1-CF48-85E6-4CDA59AD41B6}"/>
                  </a:ext>
                </a:extLst>
              </p:cNvPr>
              <p:cNvSpPr/>
              <p:nvPr/>
            </p:nvSpPr>
            <p:spPr>
              <a:xfrm>
                <a:off x="58684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8" name="Freeform: Shape 1137">
                <a:extLst>
                  <a:ext uri="{FF2B5EF4-FFF2-40B4-BE49-F238E27FC236}">
                    <a16:creationId xmlns:a16="http://schemas.microsoft.com/office/drawing/2014/main" id="{FF22054F-134D-E30C-9DE5-907DECB7ABFE}"/>
                  </a:ext>
                </a:extLst>
              </p:cNvPr>
              <p:cNvSpPr/>
              <p:nvPr/>
            </p:nvSpPr>
            <p:spPr>
              <a:xfrm>
                <a:off x="58684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39" name="Freeform: Shape 1138">
                <a:extLst>
                  <a:ext uri="{FF2B5EF4-FFF2-40B4-BE49-F238E27FC236}">
                    <a16:creationId xmlns:a16="http://schemas.microsoft.com/office/drawing/2014/main" id="{157F9533-8DCD-232E-ACB0-FBB5B3C04D5B}"/>
                  </a:ext>
                </a:extLst>
              </p:cNvPr>
              <p:cNvSpPr/>
              <p:nvPr/>
            </p:nvSpPr>
            <p:spPr>
              <a:xfrm>
                <a:off x="58684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0" name="Freeform: Shape 1139">
                <a:extLst>
                  <a:ext uri="{FF2B5EF4-FFF2-40B4-BE49-F238E27FC236}">
                    <a16:creationId xmlns:a16="http://schemas.microsoft.com/office/drawing/2014/main" id="{94A42766-8F56-707F-7EEB-0EC5BA43E2AA}"/>
                  </a:ext>
                </a:extLst>
              </p:cNvPr>
              <p:cNvSpPr/>
              <p:nvPr/>
            </p:nvSpPr>
            <p:spPr>
              <a:xfrm>
                <a:off x="579936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1" name="Freeform: Shape 1140">
                <a:extLst>
                  <a:ext uri="{FF2B5EF4-FFF2-40B4-BE49-F238E27FC236}">
                    <a16:creationId xmlns:a16="http://schemas.microsoft.com/office/drawing/2014/main" id="{8E72FE99-16E5-B803-F4C3-27AF5959AC16}"/>
                  </a:ext>
                </a:extLst>
              </p:cNvPr>
              <p:cNvSpPr/>
              <p:nvPr/>
            </p:nvSpPr>
            <p:spPr>
              <a:xfrm>
                <a:off x="579936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2" name="Freeform: Shape 1141">
                <a:extLst>
                  <a:ext uri="{FF2B5EF4-FFF2-40B4-BE49-F238E27FC236}">
                    <a16:creationId xmlns:a16="http://schemas.microsoft.com/office/drawing/2014/main" id="{873E6DCA-8375-D319-3708-D6C9B968ABB3}"/>
                  </a:ext>
                </a:extLst>
              </p:cNvPr>
              <p:cNvSpPr/>
              <p:nvPr/>
            </p:nvSpPr>
            <p:spPr>
              <a:xfrm>
                <a:off x="579936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3" name="Freeform: Shape 1142">
                <a:extLst>
                  <a:ext uri="{FF2B5EF4-FFF2-40B4-BE49-F238E27FC236}">
                    <a16:creationId xmlns:a16="http://schemas.microsoft.com/office/drawing/2014/main" id="{81CD22AE-AC34-3441-C92D-8781693340BF}"/>
                  </a:ext>
                </a:extLst>
              </p:cNvPr>
              <p:cNvSpPr/>
              <p:nvPr/>
            </p:nvSpPr>
            <p:spPr>
              <a:xfrm>
                <a:off x="579936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4" name="Freeform: Shape 1143">
                <a:extLst>
                  <a:ext uri="{FF2B5EF4-FFF2-40B4-BE49-F238E27FC236}">
                    <a16:creationId xmlns:a16="http://schemas.microsoft.com/office/drawing/2014/main" id="{16D76E49-7551-68F4-E8D1-53660A03EABB}"/>
                  </a:ext>
                </a:extLst>
              </p:cNvPr>
              <p:cNvSpPr/>
              <p:nvPr/>
            </p:nvSpPr>
            <p:spPr>
              <a:xfrm>
                <a:off x="579936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5" name="Freeform: Shape 1144">
                <a:extLst>
                  <a:ext uri="{FF2B5EF4-FFF2-40B4-BE49-F238E27FC236}">
                    <a16:creationId xmlns:a16="http://schemas.microsoft.com/office/drawing/2014/main" id="{BC2C2BB3-E193-AF35-6879-D67E18E1AA80}"/>
                  </a:ext>
                </a:extLst>
              </p:cNvPr>
              <p:cNvSpPr/>
              <p:nvPr/>
            </p:nvSpPr>
            <p:spPr>
              <a:xfrm>
                <a:off x="57298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6" name="Freeform: Shape 1145">
                <a:extLst>
                  <a:ext uri="{FF2B5EF4-FFF2-40B4-BE49-F238E27FC236}">
                    <a16:creationId xmlns:a16="http://schemas.microsoft.com/office/drawing/2014/main" id="{5909DC0F-6B9E-74A2-9CEB-8D1EBAB669BC}"/>
                  </a:ext>
                </a:extLst>
              </p:cNvPr>
              <p:cNvSpPr/>
              <p:nvPr/>
            </p:nvSpPr>
            <p:spPr>
              <a:xfrm>
                <a:off x="57298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7" name="Freeform: Shape 1146">
                <a:extLst>
                  <a:ext uri="{FF2B5EF4-FFF2-40B4-BE49-F238E27FC236}">
                    <a16:creationId xmlns:a16="http://schemas.microsoft.com/office/drawing/2014/main" id="{ACAB2A8B-407F-3A66-778D-E9F5501726AF}"/>
                  </a:ext>
                </a:extLst>
              </p:cNvPr>
              <p:cNvSpPr/>
              <p:nvPr/>
            </p:nvSpPr>
            <p:spPr>
              <a:xfrm>
                <a:off x="57298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8" name="Freeform: Shape 1147">
                <a:extLst>
                  <a:ext uri="{FF2B5EF4-FFF2-40B4-BE49-F238E27FC236}">
                    <a16:creationId xmlns:a16="http://schemas.microsoft.com/office/drawing/2014/main" id="{399C6D20-FD32-9BA6-49F2-15BC4FDC4DAE}"/>
                  </a:ext>
                </a:extLst>
              </p:cNvPr>
              <p:cNvSpPr/>
              <p:nvPr/>
            </p:nvSpPr>
            <p:spPr>
              <a:xfrm>
                <a:off x="57298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49" name="Freeform: Shape 1148">
                <a:extLst>
                  <a:ext uri="{FF2B5EF4-FFF2-40B4-BE49-F238E27FC236}">
                    <a16:creationId xmlns:a16="http://schemas.microsoft.com/office/drawing/2014/main" id="{0B3C5373-5F04-CDE3-8B37-488C629E32C1}"/>
                  </a:ext>
                </a:extLst>
              </p:cNvPr>
              <p:cNvSpPr/>
              <p:nvPr/>
            </p:nvSpPr>
            <p:spPr>
              <a:xfrm>
                <a:off x="57298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0" name="Freeform: Shape 1149">
                <a:extLst>
                  <a:ext uri="{FF2B5EF4-FFF2-40B4-BE49-F238E27FC236}">
                    <a16:creationId xmlns:a16="http://schemas.microsoft.com/office/drawing/2014/main" id="{5D953766-73DB-EB53-394A-12C8A178EAAF}"/>
                  </a:ext>
                </a:extLst>
              </p:cNvPr>
              <p:cNvSpPr/>
              <p:nvPr/>
            </p:nvSpPr>
            <p:spPr>
              <a:xfrm>
                <a:off x="56603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1" name="Freeform: Shape 1150">
                <a:extLst>
                  <a:ext uri="{FF2B5EF4-FFF2-40B4-BE49-F238E27FC236}">
                    <a16:creationId xmlns:a16="http://schemas.microsoft.com/office/drawing/2014/main" id="{139C46CD-F4B0-4B94-A56A-C1AF72875D4C}"/>
                  </a:ext>
                </a:extLst>
              </p:cNvPr>
              <p:cNvSpPr/>
              <p:nvPr/>
            </p:nvSpPr>
            <p:spPr>
              <a:xfrm>
                <a:off x="56603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2" name="Freeform: Shape 1151">
                <a:extLst>
                  <a:ext uri="{FF2B5EF4-FFF2-40B4-BE49-F238E27FC236}">
                    <a16:creationId xmlns:a16="http://schemas.microsoft.com/office/drawing/2014/main" id="{14F4B17F-B748-B114-2430-A16263B225AC}"/>
                  </a:ext>
                </a:extLst>
              </p:cNvPr>
              <p:cNvSpPr/>
              <p:nvPr/>
            </p:nvSpPr>
            <p:spPr>
              <a:xfrm>
                <a:off x="56603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3" name="Freeform: Shape 1152">
                <a:extLst>
                  <a:ext uri="{FF2B5EF4-FFF2-40B4-BE49-F238E27FC236}">
                    <a16:creationId xmlns:a16="http://schemas.microsoft.com/office/drawing/2014/main" id="{D8A4C373-0E9E-E64B-865C-F002AC159643}"/>
                  </a:ext>
                </a:extLst>
              </p:cNvPr>
              <p:cNvSpPr/>
              <p:nvPr/>
            </p:nvSpPr>
            <p:spPr>
              <a:xfrm>
                <a:off x="56603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4" name="Freeform: Shape 1153">
                <a:extLst>
                  <a:ext uri="{FF2B5EF4-FFF2-40B4-BE49-F238E27FC236}">
                    <a16:creationId xmlns:a16="http://schemas.microsoft.com/office/drawing/2014/main" id="{0D013090-F4B1-DC71-30C0-EFFF9320EDA0}"/>
                  </a:ext>
                </a:extLst>
              </p:cNvPr>
              <p:cNvSpPr/>
              <p:nvPr/>
            </p:nvSpPr>
            <p:spPr>
              <a:xfrm>
                <a:off x="56603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5" name="Freeform: Shape 1154">
                <a:extLst>
                  <a:ext uri="{FF2B5EF4-FFF2-40B4-BE49-F238E27FC236}">
                    <a16:creationId xmlns:a16="http://schemas.microsoft.com/office/drawing/2014/main" id="{6367FD5F-57FA-7E13-6435-45C0D310BEA8}"/>
                  </a:ext>
                </a:extLst>
              </p:cNvPr>
              <p:cNvSpPr/>
              <p:nvPr/>
            </p:nvSpPr>
            <p:spPr>
              <a:xfrm>
                <a:off x="55912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6" name="Freeform: Shape 1155">
                <a:extLst>
                  <a:ext uri="{FF2B5EF4-FFF2-40B4-BE49-F238E27FC236}">
                    <a16:creationId xmlns:a16="http://schemas.microsoft.com/office/drawing/2014/main" id="{A010A1AF-1400-C9EF-AF6F-54BA74F67DC8}"/>
                  </a:ext>
                </a:extLst>
              </p:cNvPr>
              <p:cNvSpPr/>
              <p:nvPr/>
            </p:nvSpPr>
            <p:spPr>
              <a:xfrm>
                <a:off x="55912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7" name="Freeform: Shape 1156">
                <a:extLst>
                  <a:ext uri="{FF2B5EF4-FFF2-40B4-BE49-F238E27FC236}">
                    <a16:creationId xmlns:a16="http://schemas.microsoft.com/office/drawing/2014/main" id="{FDA506E9-68B6-4732-0567-14B3F88B7886}"/>
                  </a:ext>
                </a:extLst>
              </p:cNvPr>
              <p:cNvSpPr/>
              <p:nvPr/>
            </p:nvSpPr>
            <p:spPr>
              <a:xfrm>
                <a:off x="55912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8" name="Freeform: Shape 1157">
                <a:extLst>
                  <a:ext uri="{FF2B5EF4-FFF2-40B4-BE49-F238E27FC236}">
                    <a16:creationId xmlns:a16="http://schemas.microsoft.com/office/drawing/2014/main" id="{A12DB60C-5B4C-CA89-9584-A4DF06C0EB00}"/>
                  </a:ext>
                </a:extLst>
              </p:cNvPr>
              <p:cNvSpPr/>
              <p:nvPr/>
            </p:nvSpPr>
            <p:spPr>
              <a:xfrm>
                <a:off x="55912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59" name="Freeform: Shape 1158">
                <a:extLst>
                  <a:ext uri="{FF2B5EF4-FFF2-40B4-BE49-F238E27FC236}">
                    <a16:creationId xmlns:a16="http://schemas.microsoft.com/office/drawing/2014/main" id="{1BB0C519-D97F-2820-50B2-2D073BECBDED}"/>
                  </a:ext>
                </a:extLst>
              </p:cNvPr>
              <p:cNvSpPr/>
              <p:nvPr/>
            </p:nvSpPr>
            <p:spPr>
              <a:xfrm>
                <a:off x="55912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0" name="Freeform: Shape 1159">
                <a:extLst>
                  <a:ext uri="{FF2B5EF4-FFF2-40B4-BE49-F238E27FC236}">
                    <a16:creationId xmlns:a16="http://schemas.microsoft.com/office/drawing/2014/main" id="{C99655D7-7535-3AF4-5B39-799CEB57C98E}"/>
                  </a:ext>
                </a:extLst>
              </p:cNvPr>
              <p:cNvSpPr/>
              <p:nvPr/>
            </p:nvSpPr>
            <p:spPr>
              <a:xfrm>
                <a:off x="55217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1" name="Freeform: Shape 1160">
                <a:extLst>
                  <a:ext uri="{FF2B5EF4-FFF2-40B4-BE49-F238E27FC236}">
                    <a16:creationId xmlns:a16="http://schemas.microsoft.com/office/drawing/2014/main" id="{A87FFFF4-9934-8ACF-48C6-86C022D7C6FF}"/>
                  </a:ext>
                </a:extLst>
              </p:cNvPr>
              <p:cNvSpPr/>
              <p:nvPr/>
            </p:nvSpPr>
            <p:spPr>
              <a:xfrm>
                <a:off x="55217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2" name="Freeform: Shape 1161">
                <a:extLst>
                  <a:ext uri="{FF2B5EF4-FFF2-40B4-BE49-F238E27FC236}">
                    <a16:creationId xmlns:a16="http://schemas.microsoft.com/office/drawing/2014/main" id="{B253CCD1-44BF-68E3-4FFD-3EFFC550FAB2}"/>
                  </a:ext>
                </a:extLst>
              </p:cNvPr>
              <p:cNvSpPr/>
              <p:nvPr/>
            </p:nvSpPr>
            <p:spPr>
              <a:xfrm>
                <a:off x="55217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3" name="Freeform: Shape 1162">
                <a:extLst>
                  <a:ext uri="{FF2B5EF4-FFF2-40B4-BE49-F238E27FC236}">
                    <a16:creationId xmlns:a16="http://schemas.microsoft.com/office/drawing/2014/main" id="{D96263D6-67C6-9C65-B462-F14094FC4C47}"/>
                  </a:ext>
                </a:extLst>
              </p:cNvPr>
              <p:cNvSpPr/>
              <p:nvPr/>
            </p:nvSpPr>
            <p:spPr>
              <a:xfrm>
                <a:off x="55217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4" name="Freeform: Shape 1163">
                <a:extLst>
                  <a:ext uri="{FF2B5EF4-FFF2-40B4-BE49-F238E27FC236}">
                    <a16:creationId xmlns:a16="http://schemas.microsoft.com/office/drawing/2014/main" id="{ECCC0B31-516C-94D3-E29B-D7D2804ABA80}"/>
                  </a:ext>
                </a:extLst>
              </p:cNvPr>
              <p:cNvSpPr/>
              <p:nvPr/>
            </p:nvSpPr>
            <p:spPr>
              <a:xfrm>
                <a:off x="55217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5" name="Freeform: Shape 1164">
                <a:extLst>
                  <a:ext uri="{FF2B5EF4-FFF2-40B4-BE49-F238E27FC236}">
                    <a16:creationId xmlns:a16="http://schemas.microsoft.com/office/drawing/2014/main" id="{6284DB20-A4F1-855A-2F02-04374CE705BA}"/>
                  </a:ext>
                </a:extLst>
              </p:cNvPr>
              <p:cNvSpPr/>
              <p:nvPr/>
            </p:nvSpPr>
            <p:spPr>
              <a:xfrm>
                <a:off x="545262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6" name="Freeform: Shape 1165">
                <a:extLst>
                  <a:ext uri="{FF2B5EF4-FFF2-40B4-BE49-F238E27FC236}">
                    <a16:creationId xmlns:a16="http://schemas.microsoft.com/office/drawing/2014/main" id="{061E5ECE-20F9-A7F7-9759-463BEAC98685}"/>
                  </a:ext>
                </a:extLst>
              </p:cNvPr>
              <p:cNvSpPr/>
              <p:nvPr/>
            </p:nvSpPr>
            <p:spPr>
              <a:xfrm>
                <a:off x="545262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7" name="Freeform: Shape 1166">
                <a:extLst>
                  <a:ext uri="{FF2B5EF4-FFF2-40B4-BE49-F238E27FC236}">
                    <a16:creationId xmlns:a16="http://schemas.microsoft.com/office/drawing/2014/main" id="{3C00C23F-7B26-0CBC-167B-E101B61B944D}"/>
                  </a:ext>
                </a:extLst>
              </p:cNvPr>
              <p:cNvSpPr/>
              <p:nvPr/>
            </p:nvSpPr>
            <p:spPr>
              <a:xfrm>
                <a:off x="545262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8" name="Freeform: Shape 1167">
                <a:extLst>
                  <a:ext uri="{FF2B5EF4-FFF2-40B4-BE49-F238E27FC236}">
                    <a16:creationId xmlns:a16="http://schemas.microsoft.com/office/drawing/2014/main" id="{73FA27ED-8DD8-6F13-641C-2D294D719BF5}"/>
                  </a:ext>
                </a:extLst>
              </p:cNvPr>
              <p:cNvSpPr/>
              <p:nvPr/>
            </p:nvSpPr>
            <p:spPr>
              <a:xfrm>
                <a:off x="545262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69" name="Freeform: Shape 1168">
                <a:extLst>
                  <a:ext uri="{FF2B5EF4-FFF2-40B4-BE49-F238E27FC236}">
                    <a16:creationId xmlns:a16="http://schemas.microsoft.com/office/drawing/2014/main" id="{F6F13356-DF72-29D0-583E-D4040CC8A59F}"/>
                  </a:ext>
                </a:extLst>
              </p:cNvPr>
              <p:cNvSpPr/>
              <p:nvPr/>
            </p:nvSpPr>
            <p:spPr>
              <a:xfrm>
                <a:off x="545262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0" name="Freeform: Shape 1169">
                <a:extLst>
                  <a:ext uri="{FF2B5EF4-FFF2-40B4-BE49-F238E27FC236}">
                    <a16:creationId xmlns:a16="http://schemas.microsoft.com/office/drawing/2014/main" id="{D365669B-855E-85DE-F725-3373D6842062}"/>
                  </a:ext>
                </a:extLst>
              </p:cNvPr>
              <p:cNvSpPr/>
              <p:nvPr/>
            </p:nvSpPr>
            <p:spPr>
              <a:xfrm>
                <a:off x="53831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1" name="Freeform: Shape 1170">
                <a:extLst>
                  <a:ext uri="{FF2B5EF4-FFF2-40B4-BE49-F238E27FC236}">
                    <a16:creationId xmlns:a16="http://schemas.microsoft.com/office/drawing/2014/main" id="{3FC3B235-D955-5B07-4DB0-65D3ACD03A2E}"/>
                  </a:ext>
                </a:extLst>
              </p:cNvPr>
              <p:cNvSpPr/>
              <p:nvPr/>
            </p:nvSpPr>
            <p:spPr>
              <a:xfrm>
                <a:off x="53831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2" name="Freeform: Shape 1171">
                <a:extLst>
                  <a:ext uri="{FF2B5EF4-FFF2-40B4-BE49-F238E27FC236}">
                    <a16:creationId xmlns:a16="http://schemas.microsoft.com/office/drawing/2014/main" id="{3C60A7A4-C14E-19B3-786A-665765FEBAD4}"/>
                  </a:ext>
                </a:extLst>
              </p:cNvPr>
              <p:cNvSpPr/>
              <p:nvPr/>
            </p:nvSpPr>
            <p:spPr>
              <a:xfrm>
                <a:off x="53831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3" name="Freeform: Shape 1172">
                <a:extLst>
                  <a:ext uri="{FF2B5EF4-FFF2-40B4-BE49-F238E27FC236}">
                    <a16:creationId xmlns:a16="http://schemas.microsoft.com/office/drawing/2014/main" id="{D121F59F-2F9F-B475-0551-8144B287CD43}"/>
                  </a:ext>
                </a:extLst>
              </p:cNvPr>
              <p:cNvSpPr/>
              <p:nvPr/>
            </p:nvSpPr>
            <p:spPr>
              <a:xfrm>
                <a:off x="53831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4" name="Freeform: Shape 1173">
                <a:extLst>
                  <a:ext uri="{FF2B5EF4-FFF2-40B4-BE49-F238E27FC236}">
                    <a16:creationId xmlns:a16="http://schemas.microsoft.com/office/drawing/2014/main" id="{A112F06E-FBEE-ABEF-02E3-2290D3E3912E}"/>
                  </a:ext>
                </a:extLst>
              </p:cNvPr>
              <p:cNvSpPr/>
              <p:nvPr/>
            </p:nvSpPr>
            <p:spPr>
              <a:xfrm>
                <a:off x="53831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5" name="Freeform: Shape 1174">
                <a:extLst>
                  <a:ext uri="{FF2B5EF4-FFF2-40B4-BE49-F238E27FC236}">
                    <a16:creationId xmlns:a16="http://schemas.microsoft.com/office/drawing/2014/main" id="{DE29D843-EB17-64C5-EA11-E3AAA27A52A2}"/>
                  </a:ext>
                </a:extLst>
              </p:cNvPr>
              <p:cNvSpPr/>
              <p:nvPr/>
            </p:nvSpPr>
            <p:spPr>
              <a:xfrm>
                <a:off x="53136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6" name="Freeform: Shape 1175">
                <a:extLst>
                  <a:ext uri="{FF2B5EF4-FFF2-40B4-BE49-F238E27FC236}">
                    <a16:creationId xmlns:a16="http://schemas.microsoft.com/office/drawing/2014/main" id="{F176C4F5-56E4-BC3D-B38D-CB626E2881A3}"/>
                  </a:ext>
                </a:extLst>
              </p:cNvPr>
              <p:cNvSpPr/>
              <p:nvPr/>
            </p:nvSpPr>
            <p:spPr>
              <a:xfrm>
                <a:off x="53136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7" name="Freeform: Shape 1176">
                <a:extLst>
                  <a:ext uri="{FF2B5EF4-FFF2-40B4-BE49-F238E27FC236}">
                    <a16:creationId xmlns:a16="http://schemas.microsoft.com/office/drawing/2014/main" id="{21D8804A-C047-BDED-D314-3FA276A51721}"/>
                  </a:ext>
                </a:extLst>
              </p:cNvPr>
              <p:cNvSpPr/>
              <p:nvPr/>
            </p:nvSpPr>
            <p:spPr>
              <a:xfrm>
                <a:off x="53136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8" name="Freeform: Shape 1177">
                <a:extLst>
                  <a:ext uri="{FF2B5EF4-FFF2-40B4-BE49-F238E27FC236}">
                    <a16:creationId xmlns:a16="http://schemas.microsoft.com/office/drawing/2014/main" id="{C307AA0F-9A4A-E781-1970-EE3197DDD882}"/>
                  </a:ext>
                </a:extLst>
              </p:cNvPr>
              <p:cNvSpPr/>
              <p:nvPr/>
            </p:nvSpPr>
            <p:spPr>
              <a:xfrm>
                <a:off x="53136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79" name="Freeform: Shape 1178">
                <a:extLst>
                  <a:ext uri="{FF2B5EF4-FFF2-40B4-BE49-F238E27FC236}">
                    <a16:creationId xmlns:a16="http://schemas.microsoft.com/office/drawing/2014/main" id="{DE7B43BB-F801-EF57-E278-9137101773BE}"/>
                  </a:ext>
                </a:extLst>
              </p:cNvPr>
              <p:cNvSpPr/>
              <p:nvPr/>
            </p:nvSpPr>
            <p:spPr>
              <a:xfrm>
                <a:off x="53136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0" name="Freeform: Shape 1179">
                <a:extLst>
                  <a:ext uri="{FF2B5EF4-FFF2-40B4-BE49-F238E27FC236}">
                    <a16:creationId xmlns:a16="http://schemas.microsoft.com/office/drawing/2014/main" id="{8CDBADFC-F289-4224-90B2-2689E6FC64D1}"/>
                  </a:ext>
                </a:extLst>
              </p:cNvPr>
              <p:cNvSpPr/>
              <p:nvPr/>
            </p:nvSpPr>
            <p:spPr>
              <a:xfrm>
                <a:off x="52445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1" name="Freeform: Shape 1180">
                <a:extLst>
                  <a:ext uri="{FF2B5EF4-FFF2-40B4-BE49-F238E27FC236}">
                    <a16:creationId xmlns:a16="http://schemas.microsoft.com/office/drawing/2014/main" id="{C64D2BCB-ADBD-1415-BC65-2E3A415C4B65}"/>
                  </a:ext>
                </a:extLst>
              </p:cNvPr>
              <p:cNvSpPr/>
              <p:nvPr/>
            </p:nvSpPr>
            <p:spPr>
              <a:xfrm>
                <a:off x="52445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2" name="Freeform: Shape 1181">
                <a:extLst>
                  <a:ext uri="{FF2B5EF4-FFF2-40B4-BE49-F238E27FC236}">
                    <a16:creationId xmlns:a16="http://schemas.microsoft.com/office/drawing/2014/main" id="{A61FD5E5-89C1-48F6-4079-F928FF0D78AF}"/>
                  </a:ext>
                </a:extLst>
              </p:cNvPr>
              <p:cNvSpPr/>
              <p:nvPr/>
            </p:nvSpPr>
            <p:spPr>
              <a:xfrm>
                <a:off x="52445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3" name="Freeform: Shape 1182">
                <a:extLst>
                  <a:ext uri="{FF2B5EF4-FFF2-40B4-BE49-F238E27FC236}">
                    <a16:creationId xmlns:a16="http://schemas.microsoft.com/office/drawing/2014/main" id="{62571D3A-0B26-6FB4-7908-F1070F23A2AA}"/>
                  </a:ext>
                </a:extLst>
              </p:cNvPr>
              <p:cNvSpPr/>
              <p:nvPr/>
            </p:nvSpPr>
            <p:spPr>
              <a:xfrm>
                <a:off x="52445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4" name="Freeform: Shape 1183">
                <a:extLst>
                  <a:ext uri="{FF2B5EF4-FFF2-40B4-BE49-F238E27FC236}">
                    <a16:creationId xmlns:a16="http://schemas.microsoft.com/office/drawing/2014/main" id="{FA905CF2-FEFB-16C5-7A07-08B686B59AF2}"/>
                  </a:ext>
                </a:extLst>
              </p:cNvPr>
              <p:cNvSpPr/>
              <p:nvPr/>
            </p:nvSpPr>
            <p:spPr>
              <a:xfrm>
                <a:off x="52445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5" name="Freeform: Shape 1184">
                <a:extLst>
                  <a:ext uri="{FF2B5EF4-FFF2-40B4-BE49-F238E27FC236}">
                    <a16:creationId xmlns:a16="http://schemas.microsoft.com/office/drawing/2014/main" id="{28BC9F2C-BD3A-B4C8-1B5C-47407057A8E3}"/>
                  </a:ext>
                </a:extLst>
              </p:cNvPr>
              <p:cNvSpPr/>
              <p:nvPr/>
            </p:nvSpPr>
            <p:spPr>
              <a:xfrm>
                <a:off x="51750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6" name="Freeform: Shape 1185">
                <a:extLst>
                  <a:ext uri="{FF2B5EF4-FFF2-40B4-BE49-F238E27FC236}">
                    <a16:creationId xmlns:a16="http://schemas.microsoft.com/office/drawing/2014/main" id="{66DADFC3-2B28-29DB-0FB7-76568A1774A8}"/>
                  </a:ext>
                </a:extLst>
              </p:cNvPr>
              <p:cNvSpPr/>
              <p:nvPr/>
            </p:nvSpPr>
            <p:spPr>
              <a:xfrm>
                <a:off x="51750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7" name="Freeform: Shape 1186">
                <a:extLst>
                  <a:ext uri="{FF2B5EF4-FFF2-40B4-BE49-F238E27FC236}">
                    <a16:creationId xmlns:a16="http://schemas.microsoft.com/office/drawing/2014/main" id="{B9A199CC-368B-C49F-963B-15BEDD625C43}"/>
                  </a:ext>
                </a:extLst>
              </p:cNvPr>
              <p:cNvSpPr/>
              <p:nvPr/>
            </p:nvSpPr>
            <p:spPr>
              <a:xfrm>
                <a:off x="51750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8" name="Freeform: Shape 1187">
                <a:extLst>
                  <a:ext uri="{FF2B5EF4-FFF2-40B4-BE49-F238E27FC236}">
                    <a16:creationId xmlns:a16="http://schemas.microsoft.com/office/drawing/2014/main" id="{973E6780-8FAE-2C53-4C43-C711D5AF8CB3}"/>
                  </a:ext>
                </a:extLst>
              </p:cNvPr>
              <p:cNvSpPr/>
              <p:nvPr/>
            </p:nvSpPr>
            <p:spPr>
              <a:xfrm>
                <a:off x="51750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89" name="Freeform: Shape 1188">
                <a:extLst>
                  <a:ext uri="{FF2B5EF4-FFF2-40B4-BE49-F238E27FC236}">
                    <a16:creationId xmlns:a16="http://schemas.microsoft.com/office/drawing/2014/main" id="{05925B82-4035-90F3-2CA8-B149BDE0AC68}"/>
                  </a:ext>
                </a:extLst>
              </p:cNvPr>
              <p:cNvSpPr/>
              <p:nvPr/>
            </p:nvSpPr>
            <p:spPr>
              <a:xfrm>
                <a:off x="51750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0" name="Freeform: Shape 1189">
                <a:extLst>
                  <a:ext uri="{FF2B5EF4-FFF2-40B4-BE49-F238E27FC236}">
                    <a16:creationId xmlns:a16="http://schemas.microsoft.com/office/drawing/2014/main" id="{5AC14801-C4F0-9910-0440-CDC9A630315E}"/>
                  </a:ext>
                </a:extLst>
              </p:cNvPr>
              <p:cNvSpPr/>
              <p:nvPr/>
            </p:nvSpPr>
            <p:spPr>
              <a:xfrm>
                <a:off x="51058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1" name="Freeform: Shape 1190">
                <a:extLst>
                  <a:ext uri="{FF2B5EF4-FFF2-40B4-BE49-F238E27FC236}">
                    <a16:creationId xmlns:a16="http://schemas.microsoft.com/office/drawing/2014/main" id="{7768E1D2-4C54-CE02-32C0-139DE8236CCD}"/>
                  </a:ext>
                </a:extLst>
              </p:cNvPr>
              <p:cNvSpPr/>
              <p:nvPr/>
            </p:nvSpPr>
            <p:spPr>
              <a:xfrm>
                <a:off x="51058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2" name="Freeform: Shape 1191">
                <a:extLst>
                  <a:ext uri="{FF2B5EF4-FFF2-40B4-BE49-F238E27FC236}">
                    <a16:creationId xmlns:a16="http://schemas.microsoft.com/office/drawing/2014/main" id="{DD45DE77-2BE6-EBCE-4F70-84DC6B510ED9}"/>
                  </a:ext>
                </a:extLst>
              </p:cNvPr>
              <p:cNvSpPr/>
              <p:nvPr/>
            </p:nvSpPr>
            <p:spPr>
              <a:xfrm>
                <a:off x="51058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3" name="Freeform: Shape 1192">
                <a:extLst>
                  <a:ext uri="{FF2B5EF4-FFF2-40B4-BE49-F238E27FC236}">
                    <a16:creationId xmlns:a16="http://schemas.microsoft.com/office/drawing/2014/main" id="{A790BB16-FA96-C832-A4BA-710C3E62A12C}"/>
                  </a:ext>
                </a:extLst>
              </p:cNvPr>
              <p:cNvSpPr/>
              <p:nvPr/>
            </p:nvSpPr>
            <p:spPr>
              <a:xfrm>
                <a:off x="51058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4" name="Freeform: Shape 1193">
                <a:extLst>
                  <a:ext uri="{FF2B5EF4-FFF2-40B4-BE49-F238E27FC236}">
                    <a16:creationId xmlns:a16="http://schemas.microsoft.com/office/drawing/2014/main" id="{D64A84DB-B6D8-8B7D-62ED-FD6733166A89}"/>
                  </a:ext>
                </a:extLst>
              </p:cNvPr>
              <p:cNvSpPr/>
              <p:nvPr/>
            </p:nvSpPr>
            <p:spPr>
              <a:xfrm>
                <a:off x="51058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5" name="Freeform: Shape 1194">
                <a:extLst>
                  <a:ext uri="{FF2B5EF4-FFF2-40B4-BE49-F238E27FC236}">
                    <a16:creationId xmlns:a16="http://schemas.microsoft.com/office/drawing/2014/main" id="{1282FA3F-2558-5264-9DAC-D410A66D435D}"/>
                  </a:ext>
                </a:extLst>
              </p:cNvPr>
              <p:cNvSpPr/>
              <p:nvPr/>
            </p:nvSpPr>
            <p:spPr>
              <a:xfrm>
                <a:off x="503675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6" name="Freeform: Shape 1195">
                <a:extLst>
                  <a:ext uri="{FF2B5EF4-FFF2-40B4-BE49-F238E27FC236}">
                    <a16:creationId xmlns:a16="http://schemas.microsoft.com/office/drawing/2014/main" id="{DEA0DF0C-6BEF-82FF-3FA7-F6B4083B2FD1}"/>
                  </a:ext>
                </a:extLst>
              </p:cNvPr>
              <p:cNvSpPr/>
              <p:nvPr/>
            </p:nvSpPr>
            <p:spPr>
              <a:xfrm>
                <a:off x="503675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7" name="Freeform: Shape 1196">
                <a:extLst>
                  <a:ext uri="{FF2B5EF4-FFF2-40B4-BE49-F238E27FC236}">
                    <a16:creationId xmlns:a16="http://schemas.microsoft.com/office/drawing/2014/main" id="{7AB9ED30-96FA-CFF8-9E24-BBE6F6A421E6}"/>
                  </a:ext>
                </a:extLst>
              </p:cNvPr>
              <p:cNvSpPr/>
              <p:nvPr/>
            </p:nvSpPr>
            <p:spPr>
              <a:xfrm>
                <a:off x="503675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8" name="Freeform: Shape 1197">
                <a:extLst>
                  <a:ext uri="{FF2B5EF4-FFF2-40B4-BE49-F238E27FC236}">
                    <a16:creationId xmlns:a16="http://schemas.microsoft.com/office/drawing/2014/main" id="{DA5B6C4E-D3BD-1BBE-6437-05B64B3C78DA}"/>
                  </a:ext>
                </a:extLst>
              </p:cNvPr>
              <p:cNvSpPr/>
              <p:nvPr/>
            </p:nvSpPr>
            <p:spPr>
              <a:xfrm>
                <a:off x="503675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199" name="Freeform: Shape 1198">
                <a:extLst>
                  <a:ext uri="{FF2B5EF4-FFF2-40B4-BE49-F238E27FC236}">
                    <a16:creationId xmlns:a16="http://schemas.microsoft.com/office/drawing/2014/main" id="{095DDEB4-7912-436E-E7F5-167A7D73B25D}"/>
                  </a:ext>
                </a:extLst>
              </p:cNvPr>
              <p:cNvSpPr/>
              <p:nvPr/>
            </p:nvSpPr>
            <p:spPr>
              <a:xfrm>
                <a:off x="503675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0" name="Freeform: Shape 1199">
                <a:extLst>
                  <a:ext uri="{FF2B5EF4-FFF2-40B4-BE49-F238E27FC236}">
                    <a16:creationId xmlns:a16="http://schemas.microsoft.com/office/drawing/2014/main" id="{22E8B42C-0D3C-0DD4-1348-A3C7E207C45A}"/>
                  </a:ext>
                </a:extLst>
              </p:cNvPr>
              <p:cNvSpPr/>
              <p:nvPr/>
            </p:nvSpPr>
            <p:spPr>
              <a:xfrm>
                <a:off x="49672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1" name="Freeform: Shape 1200">
                <a:extLst>
                  <a:ext uri="{FF2B5EF4-FFF2-40B4-BE49-F238E27FC236}">
                    <a16:creationId xmlns:a16="http://schemas.microsoft.com/office/drawing/2014/main" id="{20EBDAD2-8E22-9F47-93A7-5845333961B4}"/>
                  </a:ext>
                </a:extLst>
              </p:cNvPr>
              <p:cNvSpPr/>
              <p:nvPr/>
            </p:nvSpPr>
            <p:spPr>
              <a:xfrm>
                <a:off x="49672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2" name="Freeform: Shape 1201">
                <a:extLst>
                  <a:ext uri="{FF2B5EF4-FFF2-40B4-BE49-F238E27FC236}">
                    <a16:creationId xmlns:a16="http://schemas.microsoft.com/office/drawing/2014/main" id="{18CA8BA6-094C-DDC9-9251-4387131731EF}"/>
                  </a:ext>
                </a:extLst>
              </p:cNvPr>
              <p:cNvSpPr/>
              <p:nvPr/>
            </p:nvSpPr>
            <p:spPr>
              <a:xfrm>
                <a:off x="49672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3" name="Freeform: Shape 1202">
                <a:extLst>
                  <a:ext uri="{FF2B5EF4-FFF2-40B4-BE49-F238E27FC236}">
                    <a16:creationId xmlns:a16="http://schemas.microsoft.com/office/drawing/2014/main" id="{1734B387-8AA6-0B24-5985-029704128C42}"/>
                  </a:ext>
                </a:extLst>
              </p:cNvPr>
              <p:cNvSpPr/>
              <p:nvPr/>
            </p:nvSpPr>
            <p:spPr>
              <a:xfrm>
                <a:off x="49672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4" name="Freeform: Shape 1203">
                <a:extLst>
                  <a:ext uri="{FF2B5EF4-FFF2-40B4-BE49-F238E27FC236}">
                    <a16:creationId xmlns:a16="http://schemas.microsoft.com/office/drawing/2014/main" id="{18778336-0E67-CAFC-0B8C-A40DF6F58F14}"/>
                  </a:ext>
                </a:extLst>
              </p:cNvPr>
              <p:cNvSpPr/>
              <p:nvPr/>
            </p:nvSpPr>
            <p:spPr>
              <a:xfrm>
                <a:off x="49672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5" name="Freeform: Shape 1204">
                <a:extLst>
                  <a:ext uri="{FF2B5EF4-FFF2-40B4-BE49-F238E27FC236}">
                    <a16:creationId xmlns:a16="http://schemas.microsoft.com/office/drawing/2014/main" id="{9D824A04-3709-8C02-3C66-5F2EAAFA5729}"/>
                  </a:ext>
                </a:extLst>
              </p:cNvPr>
              <p:cNvSpPr/>
              <p:nvPr/>
            </p:nvSpPr>
            <p:spPr>
              <a:xfrm>
                <a:off x="489813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6" name="Freeform: Shape 1205">
                <a:extLst>
                  <a:ext uri="{FF2B5EF4-FFF2-40B4-BE49-F238E27FC236}">
                    <a16:creationId xmlns:a16="http://schemas.microsoft.com/office/drawing/2014/main" id="{6021CA11-A06B-6E11-C4E9-2027041A70DD}"/>
                  </a:ext>
                </a:extLst>
              </p:cNvPr>
              <p:cNvSpPr/>
              <p:nvPr/>
            </p:nvSpPr>
            <p:spPr>
              <a:xfrm>
                <a:off x="489813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7" name="Freeform: Shape 1206">
                <a:extLst>
                  <a:ext uri="{FF2B5EF4-FFF2-40B4-BE49-F238E27FC236}">
                    <a16:creationId xmlns:a16="http://schemas.microsoft.com/office/drawing/2014/main" id="{50B0847A-92E4-338C-F5A7-12C946A06B3F}"/>
                  </a:ext>
                </a:extLst>
              </p:cNvPr>
              <p:cNvSpPr/>
              <p:nvPr/>
            </p:nvSpPr>
            <p:spPr>
              <a:xfrm>
                <a:off x="489813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8" name="Freeform: Shape 1207">
                <a:extLst>
                  <a:ext uri="{FF2B5EF4-FFF2-40B4-BE49-F238E27FC236}">
                    <a16:creationId xmlns:a16="http://schemas.microsoft.com/office/drawing/2014/main" id="{53040E66-C6D5-A759-7139-A7F7448C35B1}"/>
                  </a:ext>
                </a:extLst>
              </p:cNvPr>
              <p:cNvSpPr/>
              <p:nvPr/>
            </p:nvSpPr>
            <p:spPr>
              <a:xfrm>
                <a:off x="489813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09" name="Freeform: Shape 1208">
                <a:extLst>
                  <a:ext uri="{FF2B5EF4-FFF2-40B4-BE49-F238E27FC236}">
                    <a16:creationId xmlns:a16="http://schemas.microsoft.com/office/drawing/2014/main" id="{D7617113-C2FD-E4AB-63A3-53C26C3F91DB}"/>
                  </a:ext>
                </a:extLst>
              </p:cNvPr>
              <p:cNvSpPr/>
              <p:nvPr/>
            </p:nvSpPr>
            <p:spPr>
              <a:xfrm>
                <a:off x="489813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0" name="Freeform: Shape 1209">
                <a:extLst>
                  <a:ext uri="{FF2B5EF4-FFF2-40B4-BE49-F238E27FC236}">
                    <a16:creationId xmlns:a16="http://schemas.microsoft.com/office/drawing/2014/main" id="{8A4733C2-E504-D1F6-BA37-B5B49D113230}"/>
                  </a:ext>
                </a:extLst>
              </p:cNvPr>
              <p:cNvSpPr/>
              <p:nvPr/>
            </p:nvSpPr>
            <p:spPr>
              <a:xfrm>
                <a:off x="48286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1" name="Freeform: Shape 1210">
                <a:extLst>
                  <a:ext uri="{FF2B5EF4-FFF2-40B4-BE49-F238E27FC236}">
                    <a16:creationId xmlns:a16="http://schemas.microsoft.com/office/drawing/2014/main" id="{57FBA6B5-5879-D91A-F01D-DAFC17346238}"/>
                  </a:ext>
                </a:extLst>
              </p:cNvPr>
              <p:cNvSpPr/>
              <p:nvPr/>
            </p:nvSpPr>
            <p:spPr>
              <a:xfrm>
                <a:off x="48286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2" name="Freeform: Shape 1211">
                <a:extLst>
                  <a:ext uri="{FF2B5EF4-FFF2-40B4-BE49-F238E27FC236}">
                    <a16:creationId xmlns:a16="http://schemas.microsoft.com/office/drawing/2014/main" id="{BD66ACB1-9CF9-113B-FB44-3FB8C3088EE7}"/>
                  </a:ext>
                </a:extLst>
              </p:cNvPr>
              <p:cNvSpPr/>
              <p:nvPr/>
            </p:nvSpPr>
            <p:spPr>
              <a:xfrm>
                <a:off x="48286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3" name="Freeform: Shape 1212">
                <a:extLst>
                  <a:ext uri="{FF2B5EF4-FFF2-40B4-BE49-F238E27FC236}">
                    <a16:creationId xmlns:a16="http://schemas.microsoft.com/office/drawing/2014/main" id="{A3310F76-7FC7-9199-EF9C-8A15C44C9F83}"/>
                  </a:ext>
                </a:extLst>
              </p:cNvPr>
              <p:cNvSpPr/>
              <p:nvPr/>
            </p:nvSpPr>
            <p:spPr>
              <a:xfrm>
                <a:off x="48286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4" name="Freeform: Shape 1213">
                <a:extLst>
                  <a:ext uri="{FF2B5EF4-FFF2-40B4-BE49-F238E27FC236}">
                    <a16:creationId xmlns:a16="http://schemas.microsoft.com/office/drawing/2014/main" id="{4FF53F52-D0F7-E670-FE94-93ECF6D9714D}"/>
                  </a:ext>
                </a:extLst>
              </p:cNvPr>
              <p:cNvSpPr/>
              <p:nvPr/>
            </p:nvSpPr>
            <p:spPr>
              <a:xfrm>
                <a:off x="48286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5" name="Freeform: Shape 1214">
                <a:extLst>
                  <a:ext uri="{FF2B5EF4-FFF2-40B4-BE49-F238E27FC236}">
                    <a16:creationId xmlns:a16="http://schemas.microsoft.com/office/drawing/2014/main" id="{517EF923-CF3D-4B99-604C-827861536C6A}"/>
                  </a:ext>
                </a:extLst>
              </p:cNvPr>
              <p:cNvSpPr/>
              <p:nvPr/>
            </p:nvSpPr>
            <p:spPr>
              <a:xfrm>
                <a:off x="47591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6" name="Freeform: Shape 1215">
                <a:extLst>
                  <a:ext uri="{FF2B5EF4-FFF2-40B4-BE49-F238E27FC236}">
                    <a16:creationId xmlns:a16="http://schemas.microsoft.com/office/drawing/2014/main" id="{85336CB1-89C1-8C80-6B5F-642EB2C82645}"/>
                  </a:ext>
                </a:extLst>
              </p:cNvPr>
              <p:cNvSpPr/>
              <p:nvPr/>
            </p:nvSpPr>
            <p:spPr>
              <a:xfrm>
                <a:off x="47591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7" name="Freeform: Shape 1216">
                <a:extLst>
                  <a:ext uri="{FF2B5EF4-FFF2-40B4-BE49-F238E27FC236}">
                    <a16:creationId xmlns:a16="http://schemas.microsoft.com/office/drawing/2014/main" id="{9F13D13D-E157-7A26-4255-64B6EBE6D4FE}"/>
                  </a:ext>
                </a:extLst>
              </p:cNvPr>
              <p:cNvSpPr/>
              <p:nvPr/>
            </p:nvSpPr>
            <p:spPr>
              <a:xfrm>
                <a:off x="47591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8" name="Freeform: Shape 1217">
                <a:extLst>
                  <a:ext uri="{FF2B5EF4-FFF2-40B4-BE49-F238E27FC236}">
                    <a16:creationId xmlns:a16="http://schemas.microsoft.com/office/drawing/2014/main" id="{1E29C5D7-85E0-1909-D1D2-DE96679EC099}"/>
                  </a:ext>
                </a:extLst>
              </p:cNvPr>
              <p:cNvSpPr/>
              <p:nvPr/>
            </p:nvSpPr>
            <p:spPr>
              <a:xfrm>
                <a:off x="47591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19" name="Freeform: Shape 1218">
                <a:extLst>
                  <a:ext uri="{FF2B5EF4-FFF2-40B4-BE49-F238E27FC236}">
                    <a16:creationId xmlns:a16="http://schemas.microsoft.com/office/drawing/2014/main" id="{78EE7691-0564-A0BD-7ABB-7DE23B5E2410}"/>
                  </a:ext>
                </a:extLst>
              </p:cNvPr>
              <p:cNvSpPr/>
              <p:nvPr/>
            </p:nvSpPr>
            <p:spPr>
              <a:xfrm>
                <a:off x="47591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0" name="Freeform: Shape 1219">
                <a:extLst>
                  <a:ext uri="{FF2B5EF4-FFF2-40B4-BE49-F238E27FC236}">
                    <a16:creationId xmlns:a16="http://schemas.microsoft.com/office/drawing/2014/main" id="{2B92A072-B091-E131-9331-9D2483274F27}"/>
                  </a:ext>
                </a:extLst>
              </p:cNvPr>
              <p:cNvSpPr/>
              <p:nvPr/>
            </p:nvSpPr>
            <p:spPr>
              <a:xfrm>
                <a:off x="46900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1" name="Freeform: Shape 1220">
                <a:extLst>
                  <a:ext uri="{FF2B5EF4-FFF2-40B4-BE49-F238E27FC236}">
                    <a16:creationId xmlns:a16="http://schemas.microsoft.com/office/drawing/2014/main" id="{29E0B537-2D97-FD98-DA90-EC1870FF53DE}"/>
                  </a:ext>
                </a:extLst>
              </p:cNvPr>
              <p:cNvSpPr/>
              <p:nvPr/>
            </p:nvSpPr>
            <p:spPr>
              <a:xfrm>
                <a:off x="46900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2" name="Freeform: Shape 1221">
                <a:extLst>
                  <a:ext uri="{FF2B5EF4-FFF2-40B4-BE49-F238E27FC236}">
                    <a16:creationId xmlns:a16="http://schemas.microsoft.com/office/drawing/2014/main" id="{752F4F27-87AF-2DDD-8213-F34041712F8E}"/>
                  </a:ext>
                </a:extLst>
              </p:cNvPr>
              <p:cNvSpPr/>
              <p:nvPr/>
            </p:nvSpPr>
            <p:spPr>
              <a:xfrm>
                <a:off x="46900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3" name="Freeform: Shape 1222">
                <a:extLst>
                  <a:ext uri="{FF2B5EF4-FFF2-40B4-BE49-F238E27FC236}">
                    <a16:creationId xmlns:a16="http://schemas.microsoft.com/office/drawing/2014/main" id="{A1AD334D-DC2E-2F19-402E-CF5467CB63D0}"/>
                  </a:ext>
                </a:extLst>
              </p:cNvPr>
              <p:cNvSpPr/>
              <p:nvPr/>
            </p:nvSpPr>
            <p:spPr>
              <a:xfrm>
                <a:off x="46900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4" name="Freeform: Shape 1223">
                <a:extLst>
                  <a:ext uri="{FF2B5EF4-FFF2-40B4-BE49-F238E27FC236}">
                    <a16:creationId xmlns:a16="http://schemas.microsoft.com/office/drawing/2014/main" id="{FFA3A822-131A-22A4-0B61-402AB260F036}"/>
                  </a:ext>
                </a:extLst>
              </p:cNvPr>
              <p:cNvSpPr/>
              <p:nvPr/>
            </p:nvSpPr>
            <p:spPr>
              <a:xfrm>
                <a:off x="46900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5" name="Freeform: Shape 1224">
                <a:extLst>
                  <a:ext uri="{FF2B5EF4-FFF2-40B4-BE49-F238E27FC236}">
                    <a16:creationId xmlns:a16="http://schemas.microsoft.com/office/drawing/2014/main" id="{77FFE929-F8DB-649A-5426-7BF74B0016B8}"/>
                  </a:ext>
                </a:extLst>
              </p:cNvPr>
              <p:cNvSpPr/>
              <p:nvPr/>
            </p:nvSpPr>
            <p:spPr>
              <a:xfrm>
                <a:off x="46205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6" name="Freeform: Shape 1225">
                <a:extLst>
                  <a:ext uri="{FF2B5EF4-FFF2-40B4-BE49-F238E27FC236}">
                    <a16:creationId xmlns:a16="http://schemas.microsoft.com/office/drawing/2014/main" id="{5E113E53-232A-3FA4-B121-3088A22FA2E0}"/>
                  </a:ext>
                </a:extLst>
              </p:cNvPr>
              <p:cNvSpPr/>
              <p:nvPr/>
            </p:nvSpPr>
            <p:spPr>
              <a:xfrm>
                <a:off x="46205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7" name="Freeform: Shape 1226">
                <a:extLst>
                  <a:ext uri="{FF2B5EF4-FFF2-40B4-BE49-F238E27FC236}">
                    <a16:creationId xmlns:a16="http://schemas.microsoft.com/office/drawing/2014/main" id="{03F1D965-DD34-3ED1-5795-4FB798741371}"/>
                  </a:ext>
                </a:extLst>
              </p:cNvPr>
              <p:cNvSpPr/>
              <p:nvPr/>
            </p:nvSpPr>
            <p:spPr>
              <a:xfrm>
                <a:off x="46205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8" name="Freeform: Shape 1227">
                <a:extLst>
                  <a:ext uri="{FF2B5EF4-FFF2-40B4-BE49-F238E27FC236}">
                    <a16:creationId xmlns:a16="http://schemas.microsoft.com/office/drawing/2014/main" id="{238F44B2-C9F4-B623-2E88-F4DC324159D9}"/>
                  </a:ext>
                </a:extLst>
              </p:cNvPr>
              <p:cNvSpPr/>
              <p:nvPr/>
            </p:nvSpPr>
            <p:spPr>
              <a:xfrm>
                <a:off x="46205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29" name="Freeform: Shape 1228">
                <a:extLst>
                  <a:ext uri="{FF2B5EF4-FFF2-40B4-BE49-F238E27FC236}">
                    <a16:creationId xmlns:a16="http://schemas.microsoft.com/office/drawing/2014/main" id="{B5F1FB09-4293-DC56-E84D-7D5082BDD74D}"/>
                  </a:ext>
                </a:extLst>
              </p:cNvPr>
              <p:cNvSpPr/>
              <p:nvPr/>
            </p:nvSpPr>
            <p:spPr>
              <a:xfrm>
                <a:off x="46205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0" name="Freeform: Shape 1229">
                <a:extLst>
                  <a:ext uri="{FF2B5EF4-FFF2-40B4-BE49-F238E27FC236}">
                    <a16:creationId xmlns:a16="http://schemas.microsoft.com/office/drawing/2014/main" id="{943B7403-BF3B-C1B9-FAA4-6BC12A52C3D6}"/>
                  </a:ext>
                </a:extLst>
              </p:cNvPr>
              <p:cNvSpPr/>
              <p:nvPr/>
            </p:nvSpPr>
            <p:spPr>
              <a:xfrm>
                <a:off x="455139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1" name="Freeform: Shape 1230">
                <a:extLst>
                  <a:ext uri="{FF2B5EF4-FFF2-40B4-BE49-F238E27FC236}">
                    <a16:creationId xmlns:a16="http://schemas.microsoft.com/office/drawing/2014/main" id="{B94DA7C6-15B0-6056-78B8-A6B0E2752146}"/>
                  </a:ext>
                </a:extLst>
              </p:cNvPr>
              <p:cNvSpPr/>
              <p:nvPr/>
            </p:nvSpPr>
            <p:spPr>
              <a:xfrm>
                <a:off x="455139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2" name="Freeform: Shape 1231">
                <a:extLst>
                  <a:ext uri="{FF2B5EF4-FFF2-40B4-BE49-F238E27FC236}">
                    <a16:creationId xmlns:a16="http://schemas.microsoft.com/office/drawing/2014/main" id="{87D47DA4-9071-77B3-84F0-18124CB63159}"/>
                  </a:ext>
                </a:extLst>
              </p:cNvPr>
              <p:cNvSpPr/>
              <p:nvPr/>
            </p:nvSpPr>
            <p:spPr>
              <a:xfrm>
                <a:off x="455139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3" name="Freeform: Shape 1232">
                <a:extLst>
                  <a:ext uri="{FF2B5EF4-FFF2-40B4-BE49-F238E27FC236}">
                    <a16:creationId xmlns:a16="http://schemas.microsoft.com/office/drawing/2014/main" id="{31F4887C-60DA-339D-4EFB-DE05BDB77787}"/>
                  </a:ext>
                </a:extLst>
              </p:cNvPr>
              <p:cNvSpPr/>
              <p:nvPr/>
            </p:nvSpPr>
            <p:spPr>
              <a:xfrm>
                <a:off x="455139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4" name="Freeform: Shape 1233">
                <a:extLst>
                  <a:ext uri="{FF2B5EF4-FFF2-40B4-BE49-F238E27FC236}">
                    <a16:creationId xmlns:a16="http://schemas.microsoft.com/office/drawing/2014/main" id="{93013B9B-E604-162E-C9AA-86DC89136E93}"/>
                  </a:ext>
                </a:extLst>
              </p:cNvPr>
              <p:cNvSpPr/>
              <p:nvPr/>
            </p:nvSpPr>
            <p:spPr>
              <a:xfrm>
                <a:off x="455139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5" name="Freeform: Shape 1234">
                <a:extLst>
                  <a:ext uri="{FF2B5EF4-FFF2-40B4-BE49-F238E27FC236}">
                    <a16:creationId xmlns:a16="http://schemas.microsoft.com/office/drawing/2014/main" id="{6F851FCF-F6AB-09B1-8FF6-81A214347B26}"/>
                  </a:ext>
                </a:extLst>
              </p:cNvPr>
              <p:cNvSpPr/>
              <p:nvPr/>
            </p:nvSpPr>
            <p:spPr>
              <a:xfrm>
                <a:off x="448190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6" name="Freeform: Shape 1235">
                <a:extLst>
                  <a:ext uri="{FF2B5EF4-FFF2-40B4-BE49-F238E27FC236}">
                    <a16:creationId xmlns:a16="http://schemas.microsoft.com/office/drawing/2014/main" id="{28AD6C65-F6F2-99BF-5BAA-53633F28588B}"/>
                  </a:ext>
                </a:extLst>
              </p:cNvPr>
              <p:cNvSpPr/>
              <p:nvPr/>
            </p:nvSpPr>
            <p:spPr>
              <a:xfrm>
                <a:off x="448190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7" name="Freeform: Shape 1236">
                <a:extLst>
                  <a:ext uri="{FF2B5EF4-FFF2-40B4-BE49-F238E27FC236}">
                    <a16:creationId xmlns:a16="http://schemas.microsoft.com/office/drawing/2014/main" id="{A1F8E852-E096-E3FA-0FDD-54B6872F61A9}"/>
                  </a:ext>
                </a:extLst>
              </p:cNvPr>
              <p:cNvSpPr/>
              <p:nvPr/>
            </p:nvSpPr>
            <p:spPr>
              <a:xfrm>
                <a:off x="448190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8" name="Freeform: Shape 1237">
                <a:extLst>
                  <a:ext uri="{FF2B5EF4-FFF2-40B4-BE49-F238E27FC236}">
                    <a16:creationId xmlns:a16="http://schemas.microsoft.com/office/drawing/2014/main" id="{2E18BE36-02CF-01E5-77CB-E7BA735C913A}"/>
                  </a:ext>
                </a:extLst>
              </p:cNvPr>
              <p:cNvSpPr/>
              <p:nvPr/>
            </p:nvSpPr>
            <p:spPr>
              <a:xfrm>
                <a:off x="448190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39" name="Freeform: Shape 1238">
                <a:extLst>
                  <a:ext uri="{FF2B5EF4-FFF2-40B4-BE49-F238E27FC236}">
                    <a16:creationId xmlns:a16="http://schemas.microsoft.com/office/drawing/2014/main" id="{80733ABC-744C-0E13-643F-DC6E3C5A9D9C}"/>
                  </a:ext>
                </a:extLst>
              </p:cNvPr>
              <p:cNvSpPr/>
              <p:nvPr/>
            </p:nvSpPr>
            <p:spPr>
              <a:xfrm>
                <a:off x="448190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0" name="Freeform: Shape 1239">
                <a:extLst>
                  <a:ext uri="{FF2B5EF4-FFF2-40B4-BE49-F238E27FC236}">
                    <a16:creationId xmlns:a16="http://schemas.microsoft.com/office/drawing/2014/main" id="{608DAA16-ECAB-49BB-80D4-ABBB775EF150}"/>
                  </a:ext>
                </a:extLst>
              </p:cNvPr>
              <p:cNvSpPr/>
              <p:nvPr/>
            </p:nvSpPr>
            <p:spPr>
              <a:xfrm>
                <a:off x="441277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1" name="Freeform: Shape 1240">
                <a:extLst>
                  <a:ext uri="{FF2B5EF4-FFF2-40B4-BE49-F238E27FC236}">
                    <a16:creationId xmlns:a16="http://schemas.microsoft.com/office/drawing/2014/main" id="{B915B3C5-6ECE-95FF-1D52-DE5FF9AB8AE9}"/>
                  </a:ext>
                </a:extLst>
              </p:cNvPr>
              <p:cNvSpPr/>
              <p:nvPr/>
            </p:nvSpPr>
            <p:spPr>
              <a:xfrm>
                <a:off x="441277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2" name="Freeform: Shape 1241">
                <a:extLst>
                  <a:ext uri="{FF2B5EF4-FFF2-40B4-BE49-F238E27FC236}">
                    <a16:creationId xmlns:a16="http://schemas.microsoft.com/office/drawing/2014/main" id="{F9EBF226-971E-E89B-A761-2A8028496D6B}"/>
                  </a:ext>
                </a:extLst>
              </p:cNvPr>
              <p:cNvSpPr/>
              <p:nvPr/>
            </p:nvSpPr>
            <p:spPr>
              <a:xfrm>
                <a:off x="441277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3" name="Freeform: Shape 1242">
                <a:extLst>
                  <a:ext uri="{FF2B5EF4-FFF2-40B4-BE49-F238E27FC236}">
                    <a16:creationId xmlns:a16="http://schemas.microsoft.com/office/drawing/2014/main" id="{1980828D-B45C-7AFD-0DF0-603E849F3DB4}"/>
                  </a:ext>
                </a:extLst>
              </p:cNvPr>
              <p:cNvSpPr/>
              <p:nvPr/>
            </p:nvSpPr>
            <p:spPr>
              <a:xfrm>
                <a:off x="441277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4" name="Freeform: Shape 1243">
                <a:extLst>
                  <a:ext uri="{FF2B5EF4-FFF2-40B4-BE49-F238E27FC236}">
                    <a16:creationId xmlns:a16="http://schemas.microsoft.com/office/drawing/2014/main" id="{711D5B34-BA2C-5BE9-0232-DEAFF3E64AFD}"/>
                  </a:ext>
                </a:extLst>
              </p:cNvPr>
              <p:cNvSpPr/>
              <p:nvPr/>
            </p:nvSpPr>
            <p:spPr>
              <a:xfrm>
                <a:off x="441277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5" name="Freeform: Shape 1244">
                <a:extLst>
                  <a:ext uri="{FF2B5EF4-FFF2-40B4-BE49-F238E27FC236}">
                    <a16:creationId xmlns:a16="http://schemas.microsoft.com/office/drawing/2014/main" id="{2A3D0F8C-ABB6-A954-3CE8-52909DCB479D}"/>
                  </a:ext>
                </a:extLst>
              </p:cNvPr>
              <p:cNvSpPr/>
              <p:nvPr/>
            </p:nvSpPr>
            <p:spPr>
              <a:xfrm>
                <a:off x="434327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6" name="Freeform: Shape 1245">
                <a:extLst>
                  <a:ext uri="{FF2B5EF4-FFF2-40B4-BE49-F238E27FC236}">
                    <a16:creationId xmlns:a16="http://schemas.microsoft.com/office/drawing/2014/main" id="{8C11DDF9-3DFD-6C33-EDE7-D3F6A04F7B31}"/>
                  </a:ext>
                </a:extLst>
              </p:cNvPr>
              <p:cNvSpPr/>
              <p:nvPr/>
            </p:nvSpPr>
            <p:spPr>
              <a:xfrm>
                <a:off x="434327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7" name="Freeform: Shape 1246">
                <a:extLst>
                  <a:ext uri="{FF2B5EF4-FFF2-40B4-BE49-F238E27FC236}">
                    <a16:creationId xmlns:a16="http://schemas.microsoft.com/office/drawing/2014/main" id="{547FADBA-1FFC-0FD6-75BD-791D85385DE4}"/>
                  </a:ext>
                </a:extLst>
              </p:cNvPr>
              <p:cNvSpPr/>
              <p:nvPr/>
            </p:nvSpPr>
            <p:spPr>
              <a:xfrm>
                <a:off x="434327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8" name="Freeform: Shape 1247">
                <a:extLst>
                  <a:ext uri="{FF2B5EF4-FFF2-40B4-BE49-F238E27FC236}">
                    <a16:creationId xmlns:a16="http://schemas.microsoft.com/office/drawing/2014/main" id="{05F207A8-D93B-CC5F-5BA8-4899E429558D}"/>
                  </a:ext>
                </a:extLst>
              </p:cNvPr>
              <p:cNvSpPr/>
              <p:nvPr/>
            </p:nvSpPr>
            <p:spPr>
              <a:xfrm>
                <a:off x="434327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49" name="Freeform: Shape 1248">
                <a:extLst>
                  <a:ext uri="{FF2B5EF4-FFF2-40B4-BE49-F238E27FC236}">
                    <a16:creationId xmlns:a16="http://schemas.microsoft.com/office/drawing/2014/main" id="{915B7202-0F1C-9673-D726-CDB3951F7A77}"/>
                  </a:ext>
                </a:extLst>
              </p:cNvPr>
              <p:cNvSpPr/>
              <p:nvPr/>
            </p:nvSpPr>
            <p:spPr>
              <a:xfrm>
                <a:off x="434327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0" name="Freeform: Shape 1249">
                <a:extLst>
                  <a:ext uri="{FF2B5EF4-FFF2-40B4-BE49-F238E27FC236}">
                    <a16:creationId xmlns:a16="http://schemas.microsoft.com/office/drawing/2014/main" id="{9732EE1F-E87E-4C32-C457-00724E03C88C}"/>
                  </a:ext>
                </a:extLst>
              </p:cNvPr>
              <p:cNvSpPr/>
              <p:nvPr/>
            </p:nvSpPr>
            <p:spPr>
              <a:xfrm>
                <a:off x="427378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1" name="Freeform: Shape 1250">
                <a:extLst>
                  <a:ext uri="{FF2B5EF4-FFF2-40B4-BE49-F238E27FC236}">
                    <a16:creationId xmlns:a16="http://schemas.microsoft.com/office/drawing/2014/main" id="{53FB70F6-BEF7-5DA1-7012-D9174C7A1070}"/>
                  </a:ext>
                </a:extLst>
              </p:cNvPr>
              <p:cNvSpPr/>
              <p:nvPr/>
            </p:nvSpPr>
            <p:spPr>
              <a:xfrm>
                <a:off x="427378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2" name="Freeform: Shape 1251">
                <a:extLst>
                  <a:ext uri="{FF2B5EF4-FFF2-40B4-BE49-F238E27FC236}">
                    <a16:creationId xmlns:a16="http://schemas.microsoft.com/office/drawing/2014/main" id="{6F8BAD74-558B-387C-E326-A56C91D2C12B}"/>
                  </a:ext>
                </a:extLst>
              </p:cNvPr>
              <p:cNvSpPr/>
              <p:nvPr/>
            </p:nvSpPr>
            <p:spPr>
              <a:xfrm>
                <a:off x="427378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3" name="Freeform: Shape 1252">
                <a:extLst>
                  <a:ext uri="{FF2B5EF4-FFF2-40B4-BE49-F238E27FC236}">
                    <a16:creationId xmlns:a16="http://schemas.microsoft.com/office/drawing/2014/main" id="{17BF15EB-2417-8E7C-209D-8E8BB1201071}"/>
                  </a:ext>
                </a:extLst>
              </p:cNvPr>
              <p:cNvSpPr/>
              <p:nvPr/>
            </p:nvSpPr>
            <p:spPr>
              <a:xfrm>
                <a:off x="427378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4" name="Freeform: Shape 1253">
                <a:extLst>
                  <a:ext uri="{FF2B5EF4-FFF2-40B4-BE49-F238E27FC236}">
                    <a16:creationId xmlns:a16="http://schemas.microsoft.com/office/drawing/2014/main" id="{6D9BFCAE-584A-CB30-B103-DD3D3FD2BFB2}"/>
                  </a:ext>
                </a:extLst>
              </p:cNvPr>
              <p:cNvSpPr/>
              <p:nvPr/>
            </p:nvSpPr>
            <p:spPr>
              <a:xfrm>
                <a:off x="427378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5" name="Freeform: Shape 1254">
                <a:extLst>
                  <a:ext uri="{FF2B5EF4-FFF2-40B4-BE49-F238E27FC236}">
                    <a16:creationId xmlns:a16="http://schemas.microsoft.com/office/drawing/2014/main" id="{64CDE458-C3EA-5BA4-0E51-1A25713DE640}"/>
                  </a:ext>
                </a:extLst>
              </p:cNvPr>
              <p:cNvSpPr/>
              <p:nvPr/>
            </p:nvSpPr>
            <p:spPr>
              <a:xfrm>
                <a:off x="4204655"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6" name="Freeform: Shape 1255">
                <a:extLst>
                  <a:ext uri="{FF2B5EF4-FFF2-40B4-BE49-F238E27FC236}">
                    <a16:creationId xmlns:a16="http://schemas.microsoft.com/office/drawing/2014/main" id="{9B0436BC-3B06-0488-22F5-DE20B98911C0}"/>
                  </a:ext>
                </a:extLst>
              </p:cNvPr>
              <p:cNvSpPr/>
              <p:nvPr/>
            </p:nvSpPr>
            <p:spPr>
              <a:xfrm>
                <a:off x="4204655"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7" name="Freeform: Shape 1256">
                <a:extLst>
                  <a:ext uri="{FF2B5EF4-FFF2-40B4-BE49-F238E27FC236}">
                    <a16:creationId xmlns:a16="http://schemas.microsoft.com/office/drawing/2014/main" id="{CEFF1884-DDE4-78B3-4E8E-A156F27ECBF3}"/>
                  </a:ext>
                </a:extLst>
              </p:cNvPr>
              <p:cNvSpPr/>
              <p:nvPr/>
            </p:nvSpPr>
            <p:spPr>
              <a:xfrm>
                <a:off x="4204655"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8" name="Freeform: Shape 1257">
                <a:extLst>
                  <a:ext uri="{FF2B5EF4-FFF2-40B4-BE49-F238E27FC236}">
                    <a16:creationId xmlns:a16="http://schemas.microsoft.com/office/drawing/2014/main" id="{393A8940-04D6-0051-5C23-BB84EE3CEFD1}"/>
                  </a:ext>
                </a:extLst>
              </p:cNvPr>
              <p:cNvSpPr/>
              <p:nvPr/>
            </p:nvSpPr>
            <p:spPr>
              <a:xfrm>
                <a:off x="4204655"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59" name="Freeform: Shape 1258">
                <a:extLst>
                  <a:ext uri="{FF2B5EF4-FFF2-40B4-BE49-F238E27FC236}">
                    <a16:creationId xmlns:a16="http://schemas.microsoft.com/office/drawing/2014/main" id="{66975F3D-3977-6449-50C2-65A2D8B1903E}"/>
                  </a:ext>
                </a:extLst>
              </p:cNvPr>
              <p:cNvSpPr/>
              <p:nvPr/>
            </p:nvSpPr>
            <p:spPr>
              <a:xfrm>
                <a:off x="4204655"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0" name="Freeform: Shape 1259">
                <a:extLst>
                  <a:ext uri="{FF2B5EF4-FFF2-40B4-BE49-F238E27FC236}">
                    <a16:creationId xmlns:a16="http://schemas.microsoft.com/office/drawing/2014/main" id="{3FE22F8A-4C49-D9C5-9665-73A28DA5882B}"/>
                  </a:ext>
                </a:extLst>
              </p:cNvPr>
              <p:cNvSpPr/>
              <p:nvPr/>
            </p:nvSpPr>
            <p:spPr>
              <a:xfrm>
                <a:off x="413516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1" name="Freeform: Shape 1260">
                <a:extLst>
                  <a:ext uri="{FF2B5EF4-FFF2-40B4-BE49-F238E27FC236}">
                    <a16:creationId xmlns:a16="http://schemas.microsoft.com/office/drawing/2014/main" id="{0FFBF72C-9765-6A41-B9FD-DE1C8B7C294B}"/>
                  </a:ext>
                </a:extLst>
              </p:cNvPr>
              <p:cNvSpPr/>
              <p:nvPr/>
            </p:nvSpPr>
            <p:spPr>
              <a:xfrm>
                <a:off x="413516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2" name="Freeform: Shape 1261">
                <a:extLst>
                  <a:ext uri="{FF2B5EF4-FFF2-40B4-BE49-F238E27FC236}">
                    <a16:creationId xmlns:a16="http://schemas.microsoft.com/office/drawing/2014/main" id="{1E1372D6-4DA8-9FC1-DFC6-CF90D4B861D0}"/>
                  </a:ext>
                </a:extLst>
              </p:cNvPr>
              <p:cNvSpPr/>
              <p:nvPr/>
            </p:nvSpPr>
            <p:spPr>
              <a:xfrm>
                <a:off x="413516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3" name="Freeform: Shape 1262">
                <a:extLst>
                  <a:ext uri="{FF2B5EF4-FFF2-40B4-BE49-F238E27FC236}">
                    <a16:creationId xmlns:a16="http://schemas.microsoft.com/office/drawing/2014/main" id="{14993CE9-0FFB-51FD-AC6C-68A5A7B01118}"/>
                  </a:ext>
                </a:extLst>
              </p:cNvPr>
              <p:cNvSpPr/>
              <p:nvPr/>
            </p:nvSpPr>
            <p:spPr>
              <a:xfrm>
                <a:off x="413516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4" name="Freeform: Shape 1263">
                <a:extLst>
                  <a:ext uri="{FF2B5EF4-FFF2-40B4-BE49-F238E27FC236}">
                    <a16:creationId xmlns:a16="http://schemas.microsoft.com/office/drawing/2014/main" id="{EC268E1E-6665-95AC-A0B2-444CE13EDAB7}"/>
                  </a:ext>
                </a:extLst>
              </p:cNvPr>
              <p:cNvSpPr/>
              <p:nvPr/>
            </p:nvSpPr>
            <p:spPr>
              <a:xfrm>
                <a:off x="413516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5" name="Freeform: Shape 1264">
                <a:extLst>
                  <a:ext uri="{FF2B5EF4-FFF2-40B4-BE49-F238E27FC236}">
                    <a16:creationId xmlns:a16="http://schemas.microsoft.com/office/drawing/2014/main" id="{09C82636-3B77-2E09-872C-CA1B6C6B1F13}"/>
                  </a:ext>
                </a:extLst>
              </p:cNvPr>
              <p:cNvSpPr/>
              <p:nvPr/>
            </p:nvSpPr>
            <p:spPr>
              <a:xfrm>
                <a:off x="406603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6" name="Freeform: Shape 1265">
                <a:extLst>
                  <a:ext uri="{FF2B5EF4-FFF2-40B4-BE49-F238E27FC236}">
                    <a16:creationId xmlns:a16="http://schemas.microsoft.com/office/drawing/2014/main" id="{A43FE5ED-1B3C-5E34-31AA-E66809925924}"/>
                  </a:ext>
                </a:extLst>
              </p:cNvPr>
              <p:cNvSpPr/>
              <p:nvPr/>
            </p:nvSpPr>
            <p:spPr>
              <a:xfrm>
                <a:off x="406603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7" name="Freeform: Shape 1266">
                <a:extLst>
                  <a:ext uri="{FF2B5EF4-FFF2-40B4-BE49-F238E27FC236}">
                    <a16:creationId xmlns:a16="http://schemas.microsoft.com/office/drawing/2014/main" id="{2B69BAD6-63F0-F8D5-C717-93006BCE9B80}"/>
                  </a:ext>
                </a:extLst>
              </p:cNvPr>
              <p:cNvSpPr/>
              <p:nvPr/>
            </p:nvSpPr>
            <p:spPr>
              <a:xfrm>
                <a:off x="406603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8" name="Freeform: Shape 1267">
                <a:extLst>
                  <a:ext uri="{FF2B5EF4-FFF2-40B4-BE49-F238E27FC236}">
                    <a16:creationId xmlns:a16="http://schemas.microsoft.com/office/drawing/2014/main" id="{214A3872-6AE1-4CB8-F775-9F97FA5B1163}"/>
                  </a:ext>
                </a:extLst>
              </p:cNvPr>
              <p:cNvSpPr/>
              <p:nvPr/>
            </p:nvSpPr>
            <p:spPr>
              <a:xfrm>
                <a:off x="406603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69" name="Freeform: Shape 1268">
                <a:extLst>
                  <a:ext uri="{FF2B5EF4-FFF2-40B4-BE49-F238E27FC236}">
                    <a16:creationId xmlns:a16="http://schemas.microsoft.com/office/drawing/2014/main" id="{590A7A30-774C-0C4C-44B1-3A653CE9F2E5}"/>
                  </a:ext>
                </a:extLst>
              </p:cNvPr>
              <p:cNvSpPr/>
              <p:nvPr/>
            </p:nvSpPr>
            <p:spPr>
              <a:xfrm>
                <a:off x="406603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0" name="Freeform: Shape 1269">
                <a:extLst>
                  <a:ext uri="{FF2B5EF4-FFF2-40B4-BE49-F238E27FC236}">
                    <a16:creationId xmlns:a16="http://schemas.microsoft.com/office/drawing/2014/main" id="{665BFCE3-461D-8E7E-D53F-BA06F8D893DD}"/>
                  </a:ext>
                </a:extLst>
              </p:cNvPr>
              <p:cNvSpPr/>
              <p:nvPr/>
            </p:nvSpPr>
            <p:spPr>
              <a:xfrm>
                <a:off x="399653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1" name="Freeform: Shape 1270">
                <a:extLst>
                  <a:ext uri="{FF2B5EF4-FFF2-40B4-BE49-F238E27FC236}">
                    <a16:creationId xmlns:a16="http://schemas.microsoft.com/office/drawing/2014/main" id="{B4B529B1-A9B6-A4CA-1917-75555692A539}"/>
                  </a:ext>
                </a:extLst>
              </p:cNvPr>
              <p:cNvSpPr/>
              <p:nvPr/>
            </p:nvSpPr>
            <p:spPr>
              <a:xfrm>
                <a:off x="399653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2" name="Freeform: Shape 1271">
                <a:extLst>
                  <a:ext uri="{FF2B5EF4-FFF2-40B4-BE49-F238E27FC236}">
                    <a16:creationId xmlns:a16="http://schemas.microsoft.com/office/drawing/2014/main" id="{360F450E-924F-1FCB-C6F4-7FA078AA5EDB}"/>
                  </a:ext>
                </a:extLst>
              </p:cNvPr>
              <p:cNvSpPr/>
              <p:nvPr/>
            </p:nvSpPr>
            <p:spPr>
              <a:xfrm>
                <a:off x="399653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3" name="Freeform: Shape 1272">
                <a:extLst>
                  <a:ext uri="{FF2B5EF4-FFF2-40B4-BE49-F238E27FC236}">
                    <a16:creationId xmlns:a16="http://schemas.microsoft.com/office/drawing/2014/main" id="{0648BE25-43D0-0111-6F45-6F20E2ECE7E0}"/>
                  </a:ext>
                </a:extLst>
              </p:cNvPr>
              <p:cNvSpPr/>
              <p:nvPr/>
            </p:nvSpPr>
            <p:spPr>
              <a:xfrm>
                <a:off x="399653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4" name="Freeform: Shape 1273">
                <a:extLst>
                  <a:ext uri="{FF2B5EF4-FFF2-40B4-BE49-F238E27FC236}">
                    <a16:creationId xmlns:a16="http://schemas.microsoft.com/office/drawing/2014/main" id="{D7C84B31-5129-9727-0717-B72A8F547964}"/>
                  </a:ext>
                </a:extLst>
              </p:cNvPr>
              <p:cNvSpPr/>
              <p:nvPr/>
            </p:nvSpPr>
            <p:spPr>
              <a:xfrm>
                <a:off x="399653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5" name="Freeform: Shape 1274">
                <a:extLst>
                  <a:ext uri="{FF2B5EF4-FFF2-40B4-BE49-F238E27FC236}">
                    <a16:creationId xmlns:a16="http://schemas.microsoft.com/office/drawing/2014/main" id="{B8ACF82E-3EC0-D011-178B-E25DB6A9A195}"/>
                  </a:ext>
                </a:extLst>
              </p:cNvPr>
              <p:cNvSpPr/>
              <p:nvPr/>
            </p:nvSpPr>
            <p:spPr>
              <a:xfrm>
                <a:off x="392704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6" name="Freeform: Shape 1275">
                <a:extLst>
                  <a:ext uri="{FF2B5EF4-FFF2-40B4-BE49-F238E27FC236}">
                    <a16:creationId xmlns:a16="http://schemas.microsoft.com/office/drawing/2014/main" id="{291DAE41-A76F-9C1B-BFE2-66446E7008C2}"/>
                  </a:ext>
                </a:extLst>
              </p:cNvPr>
              <p:cNvSpPr/>
              <p:nvPr/>
            </p:nvSpPr>
            <p:spPr>
              <a:xfrm>
                <a:off x="392704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7" name="Freeform: Shape 1276">
                <a:extLst>
                  <a:ext uri="{FF2B5EF4-FFF2-40B4-BE49-F238E27FC236}">
                    <a16:creationId xmlns:a16="http://schemas.microsoft.com/office/drawing/2014/main" id="{2F6C9FE8-BADD-9199-34D2-5F109B519466}"/>
                  </a:ext>
                </a:extLst>
              </p:cNvPr>
              <p:cNvSpPr/>
              <p:nvPr/>
            </p:nvSpPr>
            <p:spPr>
              <a:xfrm>
                <a:off x="392704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8" name="Freeform: Shape 1277">
                <a:extLst>
                  <a:ext uri="{FF2B5EF4-FFF2-40B4-BE49-F238E27FC236}">
                    <a16:creationId xmlns:a16="http://schemas.microsoft.com/office/drawing/2014/main" id="{DE340B66-96C5-0821-306B-1D50572D7B4A}"/>
                  </a:ext>
                </a:extLst>
              </p:cNvPr>
              <p:cNvSpPr/>
              <p:nvPr/>
            </p:nvSpPr>
            <p:spPr>
              <a:xfrm>
                <a:off x="392704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79" name="Freeform: Shape 1278">
                <a:extLst>
                  <a:ext uri="{FF2B5EF4-FFF2-40B4-BE49-F238E27FC236}">
                    <a16:creationId xmlns:a16="http://schemas.microsoft.com/office/drawing/2014/main" id="{CF87849A-7D18-A29E-2D58-22EFF92D51D7}"/>
                  </a:ext>
                </a:extLst>
              </p:cNvPr>
              <p:cNvSpPr/>
              <p:nvPr/>
            </p:nvSpPr>
            <p:spPr>
              <a:xfrm>
                <a:off x="392704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0" name="Freeform: Shape 1279">
                <a:extLst>
                  <a:ext uri="{FF2B5EF4-FFF2-40B4-BE49-F238E27FC236}">
                    <a16:creationId xmlns:a16="http://schemas.microsoft.com/office/drawing/2014/main" id="{59E234DF-9DAC-B03A-E82E-5C25B562460A}"/>
                  </a:ext>
                </a:extLst>
              </p:cNvPr>
              <p:cNvSpPr/>
              <p:nvPr/>
            </p:nvSpPr>
            <p:spPr>
              <a:xfrm>
                <a:off x="385791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1" name="Freeform: Shape 1280">
                <a:extLst>
                  <a:ext uri="{FF2B5EF4-FFF2-40B4-BE49-F238E27FC236}">
                    <a16:creationId xmlns:a16="http://schemas.microsoft.com/office/drawing/2014/main" id="{D4E5C2C0-9B3E-588B-6A36-6B5D30E9EFA0}"/>
                  </a:ext>
                </a:extLst>
              </p:cNvPr>
              <p:cNvSpPr/>
              <p:nvPr/>
            </p:nvSpPr>
            <p:spPr>
              <a:xfrm>
                <a:off x="385791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2" name="Freeform: Shape 1281">
                <a:extLst>
                  <a:ext uri="{FF2B5EF4-FFF2-40B4-BE49-F238E27FC236}">
                    <a16:creationId xmlns:a16="http://schemas.microsoft.com/office/drawing/2014/main" id="{7EC9A8C5-F7E8-8734-34A5-65AF6D072942}"/>
                  </a:ext>
                </a:extLst>
              </p:cNvPr>
              <p:cNvSpPr/>
              <p:nvPr/>
            </p:nvSpPr>
            <p:spPr>
              <a:xfrm>
                <a:off x="385791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3" name="Freeform: Shape 1282">
                <a:extLst>
                  <a:ext uri="{FF2B5EF4-FFF2-40B4-BE49-F238E27FC236}">
                    <a16:creationId xmlns:a16="http://schemas.microsoft.com/office/drawing/2014/main" id="{53E82439-D82D-A17F-5D0B-2411DE84C706}"/>
                  </a:ext>
                </a:extLst>
              </p:cNvPr>
              <p:cNvSpPr/>
              <p:nvPr/>
            </p:nvSpPr>
            <p:spPr>
              <a:xfrm>
                <a:off x="385791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4" name="Freeform: Shape 1283">
                <a:extLst>
                  <a:ext uri="{FF2B5EF4-FFF2-40B4-BE49-F238E27FC236}">
                    <a16:creationId xmlns:a16="http://schemas.microsoft.com/office/drawing/2014/main" id="{9C416590-3AD8-309D-96AD-154390D8D5F7}"/>
                  </a:ext>
                </a:extLst>
              </p:cNvPr>
              <p:cNvSpPr/>
              <p:nvPr/>
            </p:nvSpPr>
            <p:spPr>
              <a:xfrm>
                <a:off x="385791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5" name="Freeform: Shape 1284">
                <a:extLst>
                  <a:ext uri="{FF2B5EF4-FFF2-40B4-BE49-F238E27FC236}">
                    <a16:creationId xmlns:a16="http://schemas.microsoft.com/office/drawing/2014/main" id="{F999BCCA-B236-F87A-52B1-94B144343968}"/>
                  </a:ext>
                </a:extLst>
              </p:cNvPr>
              <p:cNvSpPr/>
              <p:nvPr/>
            </p:nvSpPr>
            <p:spPr>
              <a:xfrm>
                <a:off x="378842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6" name="Freeform: Shape 1285">
                <a:extLst>
                  <a:ext uri="{FF2B5EF4-FFF2-40B4-BE49-F238E27FC236}">
                    <a16:creationId xmlns:a16="http://schemas.microsoft.com/office/drawing/2014/main" id="{D9A189FD-037C-706B-DC91-DD825E19AFA2}"/>
                  </a:ext>
                </a:extLst>
              </p:cNvPr>
              <p:cNvSpPr/>
              <p:nvPr/>
            </p:nvSpPr>
            <p:spPr>
              <a:xfrm>
                <a:off x="378842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7" name="Freeform: Shape 1286">
                <a:extLst>
                  <a:ext uri="{FF2B5EF4-FFF2-40B4-BE49-F238E27FC236}">
                    <a16:creationId xmlns:a16="http://schemas.microsoft.com/office/drawing/2014/main" id="{D52446EF-6484-9FCC-B3FC-AB6CBCFD1E40}"/>
                  </a:ext>
                </a:extLst>
              </p:cNvPr>
              <p:cNvSpPr/>
              <p:nvPr/>
            </p:nvSpPr>
            <p:spPr>
              <a:xfrm>
                <a:off x="378842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8" name="Freeform: Shape 1287">
                <a:extLst>
                  <a:ext uri="{FF2B5EF4-FFF2-40B4-BE49-F238E27FC236}">
                    <a16:creationId xmlns:a16="http://schemas.microsoft.com/office/drawing/2014/main" id="{5E92A696-62FB-0A84-5B86-CC34020B23B8}"/>
                  </a:ext>
                </a:extLst>
              </p:cNvPr>
              <p:cNvSpPr/>
              <p:nvPr/>
            </p:nvSpPr>
            <p:spPr>
              <a:xfrm>
                <a:off x="378842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89" name="Freeform: Shape 1288">
                <a:extLst>
                  <a:ext uri="{FF2B5EF4-FFF2-40B4-BE49-F238E27FC236}">
                    <a16:creationId xmlns:a16="http://schemas.microsoft.com/office/drawing/2014/main" id="{1661426B-6133-2E7A-A6E9-647AF718580A}"/>
                  </a:ext>
                </a:extLst>
              </p:cNvPr>
              <p:cNvSpPr/>
              <p:nvPr/>
            </p:nvSpPr>
            <p:spPr>
              <a:xfrm>
                <a:off x="378842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0" name="Freeform: Shape 1289">
                <a:extLst>
                  <a:ext uri="{FF2B5EF4-FFF2-40B4-BE49-F238E27FC236}">
                    <a16:creationId xmlns:a16="http://schemas.microsoft.com/office/drawing/2014/main" id="{BE6CEC6D-58DC-435E-CD63-DE70A9737D3C}"/>
                  </a:ext>
                </a:extLst>
              </p:cNvPr>
              <p:cNvSpPr/>
              <p:nvPr/>
            </p:nvSpPr>
            <p:spPr>
              <a:xfrm>
                <a:off x="371929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1" name="Freeform: Shape 1290">
                <a:extLst>
                  <a:ext uri="{FF2B5EF4-FFF2-40B4-BE49-F238E27FC236}">
                    <a16:creationId xmlns:a16="http://schemas.microsoft.com/office/drawing/2014/main" id="{A0668B14-E2E0-35BE-9716-EF7544F11D9E}"/>
                  </a:ext>
                </a:extLst>
              </p:cNvPr>
              <p:cNvSpPr/>
              <p:nvPr/>
            </p:nvSpPr>
            <p:spPr>
              <a:xfrm>
                <a:off x="371929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2" name="Freeform: Shape 1291">
                <a:extLst>
                  <a:ext uri="{FF2B5EF4-FFF2-40B4-BE49-F238E27FC236}">
                    <a16:creationId xmlns:a16="http://schemas.microsoft.com/office/drawing/2014/main" id="{72F875D6-0D02-F81F-7FC3-9E0F3F488A1C}"/>
                  </a:ext>
                </a:extLst>
              </p:cNvPr>
              <p:cNvSpPr/>
              <p:nvPr/>
            </p:nvSpPr>
            <p:spPr>
              <a:xfrm>
                <a:off x="371929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3" name="Freeform: Shape 1292">
                <a:extLst>
                  <a:ext uri="{FF2B5EF4-FFF2-40B4-BE49-F238E27FC236}">
                    <a16:creationId xmlns:a16="http://schemas.microsoft.com/office/drawing/2014/main" id="{37305E6C-C1E1-F7E6-D6E8-3913DB3BD3C5}"/>
                  </a:ext>
                </a:extLst>
              </p:cNvPr>
              <p:cNvSpPr/>
              <p:nvPr/>
            </p:nvSpPr>
            <p:spPr>
              <a:xfrm>
                <a:off x="371929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4" name="Freeform: Shape 1293">
                <a:extLst>
                  <a:ext uri="{FF2B5EF4-FFF2-40B4-BE49-F238E27FC236}">
                    <a16:creationId xmlns:a16="http://schemas.microsoft.com/office/drawing/2014/main" id="{A294C8B7-B098-DE11-0D5E-64AC6FB47966}"/>
                  </a:ext>
                </a:extLst>
              </p:cNvPr>
              <p:cNvSpPr/>
              <p:nvPr/>
            </p:nvSpPr>
            <p:spPr>
              <a:xfrm>
                <a:off x="371929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5" name="Freeform: Shape 1294">
                <a:extLst>
                  <a:ext uri="{FF2B5EF4-FFF2-40B4-BE49-F238E27FC236}">
                    <a16:creationId xmlns:a16="http://schemas.microsoft.com/office/drawing/2014/main" id="{CB13508A-E0E3-4B62-FBB9-3E09549D3F93}"/>
                  </a:ext>
                </a:extLst>
              </p:cNvPr>
              <p:cNvSpPr/>
              <p:nvPr/>
            </p:nvSpPr>
            <p:spPr>
              <a:xfrm>
                <a:off x="364979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6" name="Freeform: Shape 1295">
                <a:extLst>
                  <a:ext uri="{FF2B5EF4-FFF2-40B4-BE49-F238E27FC236}">
                    <a16:creationId xmlns:a16="http://schemas.microsoft.com/office/drawing/2014/main" id="{B5B36436-1CDC-FDE4-9F41-3564E1FF5F3C}"/>
                  </a:ext>
                </a:extLst>
              </p:cNvPr>
              <p:cNvSpPr/>
              <p:nvPr/>
            </p:nvSpPr>
            <p:spPr>
              <a:xfrm>
                <a:off x="364979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7" name="Freeform: Shape 1296">
                <a:extLst>
                  <a:ext uri="{FF2B5EF4-FFF2-40B4-BE49-F238E27FC236}">
                    <a16:creationId xmlns:a16="http://schemas.microsoft.com/office/drawing/2014/main" id="{9A17063D-CA23-1C24-47A9-EEC8147F7303}"/>
                  </a:ext>
                </a:extLst>
              </p:cNvPr>
              <p:cNvSpPr/>
              <p:nvPr/>
            </p:nvSpPr>
            <p:spPr>
              <a:xfrm>
                <a:off x="364979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8" name="Freeform: Shape 1297">
                <a:extLst>
                  <a:ext uri="{FF2B5EF4-FFF2-40B4-BE49-F238E27FC236}">
                    <a16:creationId xmlns:a16="http://schemas.microsoft.com/office/drawing/2014/main" id="{FAECBABC-0DBB-E799-5358-F6D5682C8BB0}"/>
                  </a:ext>
                </a:extLst>
              </p:cNvPr>
              <p:cNvSpPr/>
              <p:nvPr/>
            </p:nvSpPr>
            <p:spPr>
              <a:xfrm>
                <a:off x="364979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299" name="Freeform: Shape 1298">
                <a:extLst>
                  <a:ext uri="{FF2B5EF4-FFF2-40B4-BE49-F238E27FC236}">
                    <a16:creationId xmlns:a16="http://schemas.microsoft.com/office/drawing/2014/main" id="{C8F6684A-C8EA-A95C-B1DA-096EC0A6A9AB}"/>
                  </a:ext>
                </a:extLst>
              </p:cNvPr>
              <p:cNvSpPr/>
              <p:nvPr/>
            </p:nvSpPr>
            <p:spPr>
              <a:xfrm>
                <a:off x="364979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0" name="Freeform: Shape 1299">
                <a:extLst>
                  <a:ext uri="{FF2B5EF4-FFF2-40B4-BE49-F238E27FC236}">
                    <a16:creationId xmlns:a16="http://schemas.microsoft.com/office/drawing/2014/main" id="{7887319B-7463-6CFE-9045-B27CAFB29CEC}"/>
                  </a:ext>
                </a:extLst>
              </p:cNvPr>
              <p:cNvSpPr/>
              <p:nvPr/>
            </p:nvSpPr>
            <p:spPr>
              <a:xfrm>
                <a:off x="358030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1" name="Freeform: Shape 1300">
                <a:extLst>
                  <a:ext uri="{FF2B5EF4-FFF2-40B4-BE49-F238E27FC236}">
                    <a16:creationId xmlns:a16="http://schemas.microsoft.com/office/drawing/2014/main" id="{F1351801-D7E9-1E3D-895F-4CC1B7BB3704}"/>
                  </a:ext>
                </a:extLst>
              </p:cNvPr>
              <p:cNvSpPr/>
              <p:nvPr/>
            </p:nvSpPr>
            <p:spPr>
              <a:xfrm>
                <a:off x="358030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2" name="Freeform: Shape 1301">
                <a:extLst>
                  <a:ext uri="{FF2B5EF4-FFF2-40B4-BE49-F238E27FC236}">
                    <a16:creationId xmlns:a16="http://schemas.microsoft.com/office/drawing/2014/main" id="{3E05D0FD-E43A-1C59-802E-81C2E672510B}"/>
                  </a:ext>
                </a:extLst>
              </p:cNvPr>
              <p:cNvSpPr/>
              <p:nvPr/>
            </p:nvSpPr>
            <p:spPr>
              <a:xfrm>
                <a:off x="358030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3" name="Freeform: Shape 1302">
                <a:extLst>
                  <a:ext uri="{FF2B5EF4-FFF2-40B4-BE49-F238E27FC236}">
                    <a16:creationId xmlns:a16="http://schemas.microsoft.com/office/drawing/2014/main" id="{091957AB-8BAC-7ABE-03DD-B8AEB2E11D30}"/>
                  </a:ext>
                </a:extLst>
              </p:cNvPr>
              <p:cNvSpPr/>
              <p:nvPr/>
            </p:nvSpPr>
            <p:spPr>
              <a:xfrm>
                <a:off x="358030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4" name="Freeform: Shape 1303">
                <a:extLst>
                  <a:ext uri="{FF2B5EF4-FFF2-40B4-BE49-F238E27FC236}">
                    <a16:creationId xmlns:a16="http://schemas.microsoft.com/office/drawing/2014/main" id="{54AC7080-A65F-4A03-2158-901B094E954E}"/>
                  </a:ext>
                </a:extLst>
              </p:cNvPr>
              <p:cNvSpPr/>
              <p:nvPr/>
            </p:nvSpPr>
            <p:spPr>
              <a:xfrm>
                <a:off x="358030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5" name="Freeform: Shape 1304">
                <a:extLst>
                  <a:ext uri="{FF2B5EF4-FFF2-40B4-BE49-F238E27FC236}">
                    <a16:creationId xmlns:a16="http://schemas.microsoft.com/office/drawing/2014/main" id="{C3001AED-68EC-F4C0-41F3-8DEBA619062B}"/>
                  </a:ext>
                </a:extLst>
              </p:cNvPr>
              <p:cNvSpPr/>
              <p:nvPr/>
            </p:nvSpPr>
            <p:spPr>
              <a:xfrm>
                <a:off x="351117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6" name="Freeform: Shape 1305">
                <a:extLst>
                  <a:ext uri="{FF2B5EF4-FFF2-40B4-BE49-F238E27FC236}">
                    <a16:creationId xmlns:a16="http://schemas.microsoft.com/office/drawing/2014/main" id="{02729A7F-E2F1-DD93-A0C3-686A8469663F}"/>
                  </a:ext>
                </a:extLst>
              </p:cNvPr>
              <p:cNvSpPr/>
              <p:nvPr/>
            </p:nvSpPr>
            <p:spPr>
              <a:xfrm>
                <a:off x="351117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7" name="Freeform: Shape 1306">
                <a:extLst>
                  <a:ext uri="{FF2B5EF4-FFF2-40B4-BE49-F238E27FC236}">
                    <a16:creationId xmlns:a16="http://schemas.microsoft.com/office/drawing/2014/main" id="{20BF405D-C96A-2E2E-BBF9-5D751C452176}"/>
                  </a:ext>
                </a:extLst>
              </p:cNvPr>
              <p:cNvSpPr/>
              <p:nvPr/>
            </p:nvSpPr>
            <p:spPr>
              <a:xfrm>
                <a:off x="351117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8" name="Freeform: Shape 1307">
                <a:extLst>
                  <a:ext uri="{FF2B5EF4-FFF2-40B4-BE49-F238E27FC236}">
                    <a16:creationId xmlns:a16="http://schemas.microsoft.com/office/drawing/2014/main" id="{A90793EC-C760-2233-932A-162B149A9951}"/>
                  </a:ext>
                </a:extLst>
              </p:cNvPr>
              <p:cNvSpPr/>
              <p:nvPr/>
            </p:nvSpPr>
            <p:spPr>
              <a:xfrm>
                <a:off x="351117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09" name="Freeform: Shape 1308">
                <a:extLst>
                  <a:ext uri="{FF2B5EF4-FFF2-40B4-BE49-F238E27FC236}">
                    <a16:creationId xmlns:a16="http://schemas.microsoft.com/office/drawing/2014/main" id="{AAD2EFF3-78B4-8010-B052-03CBE2EFFA34}"/>
                  </a:ext>
                </a:extLst>
              </p:cNvPr>
              <p:cNvSpPr/>
              <p:nvPr/>
            </p:nvSpPr>
            <p:spPr>
              <a:xfrm>
                <a:off x="351117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0" name="Freeform: Shape 1309">
                <a:extLst>
                  <a:ext uri="{FF2B5EF4-FFF2-40B4-BE49-F238E27FC236}">
                    <a16:creationId xmlns:a16="http://schemas.microsoft.com/office/drawing/2014/main" id="{4C10163C-E3F1-92B4-3892-AF6D1FBA3B26}"/>
                  </a:ext>
                </a:extLst>
              </p:cNvPr>
              <p:cNvSpPr/>
              <p:nvPr/>
            </p:nvSpPr>
            <p:spPr>
              <a:xfrm>
                <a:off x="344167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1" name="Freeform: Shape 1310">
                <a:extLst>
                  <a:ext uri="{FF2B5EF4-FFF2-40B4-BE49-F238E27FC236}">
                    <a16:creationId xmlns:a16="http://schemas.microsoft.com/office/drawing/2014/main" id="{011ADD21-2F9F-2560-2FFC-1A49873277C2}"/>
                  </a:ext>
                </a:extLst>
              </p:cNvPr>
              <p:cNvSpPr/>
              <p:nvPr/>
            </p:nvSpPr>
            <p:spPr>
              <a:xfrm>
                <a:off x="344167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2" name="Freeform: Shape 1311">
                <a:extLst>
                  <a:ext uri="{FF2B5EF4-FFF2-40B4-BE49-F238E27FC236}">
                    <a16:creationId xmlns:a16="http://schemas.microsoft.com/office/drawing/2014/main" id="{89386374-A243-B31E-1F0C-259D9EBE4E6C}"/>
                  </a:ext>
                </a:extLst>
              </p:cNvPr>
              <p:cNvSpPr/>
              <p:nvPr/>
            </p:nvSpPr>
            <p:spPr>
              <a:xfrm>
                <a:off x="344167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3" name="Freeform: Shape 1312">
                <a:extLst>
                  <a:ext uri="{FF2B5EF4-FFF2-40B4-BE49-F238E27FC236}">
                    <a16:creationId xmlns:a16="http://schemas.microsoft.com/office/drawing/2014/main" id="{B4A5AE46-D948-71D7-8CCB-BB8918982A6E}"/>
                  </a:ext>
                </a:extLst>
              </p:cNvPr>
              <p:cNvSpPr/>
              <p:nvPr/>
            </p:nvSpPr>
            <p:spPr>
              <a:xfrm>
                <a:off x="344167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4" name="Freeform: Shape 1313">
                <a:extLst>
                  <a:ext uri="{FF2B5EF4-FFF2-40B4-BE49-F238E27FC236}">
                    <a16:creationId xmlns:a16="http://schemas.microsoft.com/office/drawing/2014/main" id="{E796BD62-97F8-E96E-EE3C-D23DF26C19B6}"/>
                  </a:ext>
                </a:extLst>
              </p:cNvPr>
              <p:cNvSpPr/>
              <p:nvPr/>
            </p:nvSpPr>
            <p:spPr>
              <a:xfrm>
                <a:off x="344167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5" name="Freeform: Shape 1314">
                <a:extLst>
                  <a:ext uri="{FF2B5EF4-FFF2-40B4-BE49-F238E27FC236}">
                    <a16:creationId xmlns:a16="http://schemas.microsoft.com/office/drawing/2014/main" id="{1FD45813-CD5A-C1E5-5147-3AC34BF2D1FC}"/>
                  </a:ext>
                </a:extLst>
              </p:cNvPr>
              <p:cNvSpPr/>
              <p:nvPr/>
            </p:nvSpPr>
            <p:spPr>
              <a:xfrm>
                <a:off x="337255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6" name="Freeform: Shape 1315">
                <a:extLst>
                  <a:ext uri="{FF2B5EF4-FFF2-40B4-BE49-F238E27FC236}">
                    <a16:creationId xmlns:a16="http://schemas.microsoft.com/office/drawing/2014/main" id="{2493E9E6-5239-256E-2D4A-B7B39FFF7426}"/>
                  </a:ext>
                </a:extLst>
              </p:cNvPr>
              <p:cNvSpPr/>
              <p:nvPr/>
            </p:nvSpPr>
            <p:spPr>
              <a:xfrm>
                <a:off x="337255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7" name="Freeform: Shape 1316">
                <a:extLst>
                  <a:ext uri="{FF2B5EF4-FFF2-40B4-BE49-F238E27FC236}">
                    <a16:creationId xmlns:a16="http://schemas.microsoft.com/office/drawing/2014/main" id="{49D4FFD2-9254-4670-951B-E05CA7381E98}"/>
                  </a:ext>
                </a:extLst>
              </p:cNvPr>
              <p:cNvSpPr/>
              <p:nvPr/>
            </p:nvSpPr>
            <p:spPr>
              <a:xfrm>
                <a:off x="337255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8" name="Freeform: Shape 1317">
                <a:extLst>
                  <a:ext uri="{FF2B5EF4-FFF2-40B4-BE49-F238E27FC236}">
                    <a16:creationId xmlns:a16="http://schemas.microsoft.com/office/drawing/2014/main" id="{273862F0-17BD-4192-6C9E-B2814CB66EBA}"/>
                  </a:ext>
                </a:extLst>
              </p:cNvPr>
              <p:cNvSpPr/>
              <p:nvPr/>
            </p:nvSpPr>
            <p:spPr>
              <a:xfrm>
                <a:off x="337255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19" name="Freeform: Shape 1318">
                <a:extLst>
                  <a:ext uri="{FF2B5EF4-FFF2-40B4-BE49-F238E27FC236}">
                    <a16:creationId xmlns:a16="http://schemas.microsoft.com/office/drawing/2014/main" id="{6A69F7F7-34B6-67A1-BE9C-706801951F99}"/>
                  </a:ext>
                </a:extLst>
              </p:cNvPr>
              <p:cNvSpPr/>
              <p:nvPr/>
            </p:nvSpPr>
            <p:spPr>
              <a:xfrm>
                <a:off x="337255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0" name="Freeform: Shape 1319">
                <a:extLst>
                  <a:ext uri="{FF2B5EF4-FFF2-40B4-BE49-F238E27FC236}">
                    <a16:creationId xmlns:a16="http://schemas.microsoft.com/office/drawing/2014/main" id="{7A79CA02-D012-CE3D-F149-4D427618963D}"/>
                  </a:ext>
                </a:extLst>
              </p:cNvPr>
              <p:cNvSpPr/>
              <p:nvPr/>
            </p:nvSpPr>
            <p:spPr>
              <a:xfrm>
                <a:off x="330305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1" name="Freeform: Shape 1320">
                <a:extLst>
                  <a:ext uri="{FF2B5EF4-FFF2-40B4-BE49-F238E27FC236}">
                    <a16:creationId xmlns:a16="http://schemas.microsoft.com/office/drawing/2014/main" id="{D1A47224-2BA4-A294-BD07-9CAF7ECE89E5}"/>
                  </a:ext>
                </a:extLst>
              </p:cNvPr>
              <p:cNvSpPr/>
              <p:nvPr/>
            </p:nvSpPr>
            <p:spPr>
              <a:xfrm>
                <a:off x="330305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2" name="Freeform: Shape 1321">
                <a:extLst>
                  <a:ext uri="{FF2B5EF4-FFF2-40B4-BE49-F238E27FC236}">
                    <a16:creationId xmlns:a16="http://schemas.microsoft.com/office/drawing/2014/main" id="{2354F605-95C5-A5BD-8E2F-36A09643B42D}"/>
                  </a:ext>
                </a:extLst>
              </p:cNvPr>
              <p:cNvSpPr/>
              <p:nvPr/>
            </p:nvSpPr>
            <p:spPr>
              <a:xfrm>
                <a:off x="330305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3" name="Freeform: Shape 1322">
                <a:extLst>
                  <a:ext uri="{FF2B5EF4-FFF2-40B4-BE49-F238E27FC236}">
                    <a16:creationId xmlns:a16="http://schemas.microsoft.com/office/drawing/2014/main" id="{CBCDA963-4AF1-728B-1DB1-3F0575D48935}"/>
                  </a:ext>
                </a:extLst>
              </p:cNvPr>
              <p:cNvSpPr/>
              <p:nvPr/>
            </p:nvSpPr>
            <p:spPr>
              <a:xfrm>
                <a:off x="330305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4" name="Freeform: Shape 1323">
                <a:extLst>
                  <a:ext uri="{FF2B5EF4-FFF2-40B4-BE49-F238E27FC236}">
                    <a16:creationId xmlns:a16="http://schemas.microsoft.com/office/drawing/2014/main" id="{85F92185-05C4-4355-CC13-5922445A2234}"/>
                  </a:ext>
                </a:extLst>
              </p:cNvPr>
              <p:cNvSpPr/>
              <p:nvPr/>
            </p:nvSpPr>
            <p:spPr>
              <a:xfrm>
                <a:off x="330305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5" name="Freeform: Shape 1324">
                <a:extLst>
                  <a:ext uri="{FF2B5EF4-FFF2-40B4-BE49-F238E27FC236}">
                    <a16:creationId xmlns:a16="http://schemas.microsoft.com/office/drawing/2014/main" id="{E35382AA-6D26-21F3-4EA7-EF692D1CA0C5}"/>
                  </a:ext>
                </a:extLst>
              </p:cNvPr>
              <p:cNvSpPr/>
              <p:nvPr/>
            </p:nvSpPr>
            <p:spPr>
              <a:xfrm>
                <a:off x="3233562"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6" name="Freeform: Shape 1325">
                <a:extLst>
                  <a:ext uri="{FF2B5EF4-FFF2-40B4-BE49-F238E27FC236}">
                    <a16:creationId xmlns:a16="http://schemas.microsoft.com/office/drawing/2014/main" id="{6F2F46A3-F90A-07D9-297F-7E1B88C9E175}"/>
                  </a:ext>
                </a:extLst>
              </p:cNvPr>
              <p:cNvSpPr/>
              <p:nvPr/>
            </p:nvSpPr>
            <p:spPr>
              <a:xfrm>
                <a:off x="3233562"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7" name="Freeform: Shape 1326">
                <a:extLst>
                  <a:ext uri="{FF2B5EF4-FFF2-40B4-BE49-F238E27FC236}">
                    <a16:creationId xmlns:a16="http://schemas.microsoft.com/office/drawing/2014/main" id="{C16FAC6B-D8BA-26EE-CB35-8F670BCBA006}"/>
                  </a:ext>
                </a:extLst>
              </p:cNvPr>
              <p:cNvSpPr/>
              <p:nvPr/>
            </p:nvSpPr>
            <p:spPr>
              <a:xfrm>
                <a:off x="3233562"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8" name="Freeform: Shape 1327">
                <a:extLst>
                  <a:ext uri="{FF2B5EF4-FFF2-40B4-BE49-F238E27FC236}">
                    <a16:creationId xmlns:a16="http://schemas.microsoft.com/office/drawing/2014/main" id="{4192F114-65B3-B2C2-650F-33AECEBBAC1C}"/>
                  </a:ext>
                </a:extLst>
              </p:cNvPr>
              <p:cNvSpPr/>
              <p:nvPr/>
            </p:nvSpPr>
            <p:spPr>
              <a:xfrm>
                <a:off x="3233562"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29" name="Freeform: Shape 1328">
                <a:extLst>
                  <a:ext uri="{FF2B5EF4-FFF2-40B4-BE49-F238E27FC236}">
                    <a16:creationId xmlns:a16="http://schemas.microsoft.com/office/drawing/2014/main" id="{0F86B96E-CB5B-2295-6087-672DBBAC2678}"/>
                  </a:ext>
                </a:extLst>
              </p:cNvPr>
              <p:cNvSpPr/>
              <p:nvPr/>
            </p:nvSpPr>
            <p:spPr>
              <a:xfrm>
                <a:off x="3233562"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0" name="Freeform: Shape 1329">
                <a:extLst>
                  <a:ext uri="{FF2B5EF4-FFF2-40B4-BE49-F238E27FC236}">
                    <a16:creationId xmlns:a16="http://schemas.microsoft.com/office/drawing/2014/main" id="{F603646F-44BF-35D8-9D6E-DDBEDB3AD4C9}"/>
                  </a:ext>
                </a:extLst>
              </p:cNvPr>
              <p:cNvSpPr/>
              <p:nvPr/>
            </p:nvSpPr>
            <p:spPr>
              <a:xfrm>
                <a:off x="3164433"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1" name="Freeform: Shape 1330">
                <a:extLst>
                  <a:ext uri="{FF2B5EF4-FFF2-40B4-BE49-F238E27FC236}">
                    <a16:creationId xmlns:a16="http://schemas.microsoft.com/office/drawing/2014/main" id="{BBA4F29B-4D9D-DC01-C7B1-B4D5BD3E6FD9}"/>
                  </a:ext>
                </a:extLst>
              </p:cNvPr>
              <p:cNvSpPr/>
              <p:nvPr/>
            </p:nvSpPr>
            <p:spPr>
              <a:xfrm>
                <a:off x="3164433"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2" name="Freeform: Shape 1331">
                <a:extLst>
                  <a:ext uri="{FF2B5EF4-FFF2-40B4-BE49-F238E27FC236}">
                    <a16:creationId xmlns:a16="http://schemas.microsoft.com/office/drawing/2014/main" id="{CFC2A024-DEFD-0637-1773-F8DDE215FFA6}"/>
                  </a:ext>
                </a:extLst>
              </p:cNvPr>
              <p:cNvSpPr/>
              <p:nvPr/>
            </p:nvSpPr>
            <p:spPr>
              <a:xfrm>
                <a:off x="3164433"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3" name="Freeform: Shape 1332">
                <a:extLst>
                  <a:ext uri="{FF2B5EF4-FFF2-40B4-BE49-F238E27FC236}">
                    <a16:creationId xmlns:a16="http://schemas.microsoft.com/office/drawing/2014/main" id="{AAFB636A-8D8D-D511-DE6A-5D83F846CE16}"/>
                  </a:ext>
                </a:extLst>
              </p:cNvPr>
              <p:cNvSpPr/>
              <p:nvPr/>
            </p:nvSpPr>
            <p:spPr>
              <a:xfrm>
                <a:off x="3164433"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4" name="Freeform: Shape 1333">
                <a:extLst>
                  <a:ext uri="{FF2B5EF4-FFF2-40B4-BE49-F238E27FC236}">
                    <a16:creationId xmlns:a16="http://schemas.microsoft.com/office/drawing/2014/main" id="{5B4C10ED-E011-1592-4023-440E4BB7E1C0}"/>
                  </a:ext>
                </a:extLst>
              </p:cNvPr>
              <p:cNvSpPr/>
              <p:nvPr/>
            </p:nvSpPr>
            <p:spPr>
              <a:xfrm>
                <a:off x="3164433"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5" name="Freeform: Shape 1334">
                <a:extLst>
                  <a:ext uri="{FF2B5EF4-FFF2-40B4-BE49-F238E27FC236}">
                    <a16:creationId xmlns:a16="http://schemas.microsoft.com/office/drawing/2014/main" id="{0807A236-25E7-9019-46B3-D1244DBB6511}"/>
                  </a:ext>
                </a:extLst>
              </p:cNvPr>
              <p:cNvSpPr/>
              <p:nvPr/>
            </p:nvSpPr>
            <p:spPr>
              <a:xfrm>
                <a:off x="3094939"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6" name="Freeform: Shape 1335">
                <a:extLst>
                  <a:ext uri="{FF2B5EF4-FFF2-40B4-BE49-F238E27FC236}">
                    <a16:creationId xmlns:a16="http://schemas.microsoft.com/office/drawing/2014/main" id="{185E7F7D-D066-88B2-5F98-243BBDA31E7E}"/>
                  </a:ext>
                </a:extLst>
              </p:cNvPr>
              <p:cNvSpPr/>
              <p:nvPr/>
            </p:nvSpPr>
            <p:spPr>
              <a:xfrm>
                <a:off x="3094939"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7" name="Freeform: Shape 1336">
                <a:extLst>
                  <a:ext uri="{FF2B5EF4-FFF2-40B4-BE49-F238E27FC236}">
                    <a16:creationId xmlns:a16="http://schemas.microsoft.com/office/drawing/2014/main" id="{273F61AA-8340-2ABF-3C9D-C7C8CF62C845}"/>
                  </a:ext>
                </a:extLst>
              </p:cNvPr>
              <p:cNvSpPr/>
              <p:nvPr/>
            </p:nvSpPr>
            <p:spPr>
              <a:xfrm>
                <a:off x="3094939"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8" name="Freeform: Shape 1337">
                <a:extLst>
                  <a:ext uri="{FF2B5EF4-FFF2-40B4-BE49-F238E27FC236}">
                    <a16:creationId xmlns:a16="http://schemas.microsoft.com/office/drawing/2014/main" id="{D20D26E3-D231-2C08-9808-0438EF8D8F18}"/>
                  </a:ext>
                </a:extLst>
              </p:cNvPr>
              <p:cNvSpPr/>
              <p:nvPr/>
            </p:nvSpPr>
            <p:spPr>
              <a:xfrm>
                <a:off x="3094939"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39" name="Freeform: Shape 1338">
                <a:extLst>
                  <a:ext uri="{FF2B5EF4-FFF2-40B4-BE49-F238E27FC236}">
                    <a16:creationId xmlns:a16="http://schemas.microsoft.com/office/drawing/2014/main" id="{D7FBFF86-3CDB-C225-933B-1194C80B653E}"/>
                  </a:ext>
                </a:extLst>
              </p:cNvPr>
              <p:cNvSpPr/>
              <p:nvPr/>
            </p:nvSpPr>
            <p:spPr>
              <a:xfrm>
                <a:off x="3094939"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0" name="Freeform: Shape 1339">
                <a:extLst>
                  <a:ext uri="{FF2B5EF4-FFF2-40B4-BE49-F238E27FC236}">
                    <a16:creationId xmlns:a16="http://schemas.microsoft.com/office/drawing/2014/main" id="{5EE5F793-EF59-B700-2B63-7D92A0056EB0}"/>
                  </a:ext>
                </a:extLst>
              </p:cNvPr>
              <p:cNvSpPr/>
              <p:nvPr/>
            </p:nvSpPr>
            <p:spPr>
              <a:xfrm>
                <a:off x="302581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1" name="Freeform: Shape 1340">
                <a:extLst>
                  <a:ext uri="{FF2B5EF4-FFF2-40B4-BE49-F238E27FC236}">
                    <a16:creationId xmlns:a16="http://schemas.microsoft.com/office/drawing/2014/main" id="{390E5667-9099-663C-CD08-DE77474DBD05}"/>
                  </a:ext>
                </a:extLst>
              </p:cNvPr>
              <p:cNvSpPr/>
              <p:nvPr/>
            </p:nvSpPr>
            <p:spPr>
              <a:xfrm>
                <a:off x="302581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2" name="Freeform: Shape 1341">
                <a:extLst>
                  <a:ext uri="{FF2B5EF4-FFF2-40B4-BE49-F238E27FC236}">
                    <a16:creationId xmlns:a16="http://schemas.microsoft.com/office/drawing/2014/main" id="{7D2F4C1D-1E33-0110-9A5C-8420AEC543CC}"/>
                  </a:ext>
                </a:extLst>
              </p:cNvPr>
              <p:cNvSpPr/>
              <p:nvPr/>
            </p:nvSpPr>
            <p:spPr>
              <a:xfrm>
                <a:off x="302581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3" name="Freeform: Shape 1342">
                <a:extLst>
                  <a:ext uri="{FF2B5EF4-FFF2-40B4-BE49-F238E27FC236}">
                    <a16:creationId xmlns:a16="http://schemas.microsoft.com/office/drawing/2014/main" id="{BF54FA2E-DAD1-B7B5-9D39-8B539D985630}"/>
                  </a:ext>
                </a:extLst>
              </p:cNvPr>
              <p:cNvSpPr/>
              <p:nvPr/>
            </p:nvSpPr>
            <p:spPr>
              <a:xfrm>
                <a:off x="302581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4" name="Freeform: Shape 1343">
                <a:extLst>
                  <a:ext uri="{FF2B5EF4-FFF2-40B4-BE49-F238E27FC236}">
                    <a16:creationId xmlns:a16="http://schemas.microsoft.com/office/drawing/2014/main" id="{83F54423-C8F2-A9EA-E719-0D718015C628}"/>
                  </a:ext>
                </a:extLst>
              </p:cNvPr>
              <p:cNvSpPr/>
              <p:nvPr/>
            </p:nvSpPr>
            <p:spPr>
              <a:xfrm>
                <a:off x="302581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5" name="Freeform: Shape 1344">
                <a:extLst>
                  <a:ext uri="{FF2B5EF4-FFF2-40B4-BE49-F238E27FC236}">
                    <a16:creationId xmlns:a16="http://schemas.microsoft.com/office/drawing/2014/main" id="{303EB904-8875-6081-553F-B06C171DFAFC}"/>
                  </a:ext>
                </a:extLst>
              </p:cNvPr>
              <p:cNvSpPr/>
              <p:nvPr/>
            </p:nvSpPr>
            <p:spPr>
              <a:xfrm>
                <a:off x="2956316"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6" name="Freeform: Shape 1345">
                <a:extLst>
                  <a:ext uri="{FF2B5EF4-FFF2-40B4-BE49-F238E27FC236}">
                    <a16:creationId xmlns:a16="http://schemas.microsoft.com/office/drawing/2014/main" id="{0CF05B11-5B68-F12F-DDBF-CC5E408E7308}"/>
                  </a:ext>
                </a:extLst>
              </p:cNvPr>
              <p:cNvSpPr/>
              <p:nvPr/>
            </p:nvSpPr>
            <p:spPr>
              <a:xfrm>
                <a:off x="2956316"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7" name="Freeform: Shape 1346">
                <a:extLst>
                  <a:ext uri="{FF2B5EF4-FFF2-40B4-BE49-F238E27FC236}">
                    <a16:creationId xmlns:a16="http://schemas.microsoft.com/office/drawing/2014/main" id="{2BDD3441-C8A7-C709-C06D-DB9494823079}"/>
                  </a:ext>
                </a:extLst>
              </p:cNvPr>
              <p:cNvSpPr/>
              <p:nvPr/>
            </p:nvSpPr>
            <p:spPr>
              <a:xfrm>
                <a:off x="2956316"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8" name="Freeform: Shape 1347">
                <a:extLst>
                  <a:ext uri="{FF2B5EF4-FFF2-40B4-BE49-F238E27FC236}">
                    <a16:creationId xmlns:a16="http://schemas.microsoft.com/office/drawing/2014/main" id="{87CF8A65-F1EA-FE15-76F2-D6343BFC7EED}"/>
                  </a:ext>
                </a:extLst>
              </p:cNvPr>
              <p:cNvSpPr/>
              <p:nvPr/>
            </p:nvSpPr>
            <p:spPr>
              <a:xfrm>
                <a:off x="2956316"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49" name="Freeform: Shape 1348">
                <a:extLst>
                  <a:ext uri="{FF2B5EF4-FFF2-40B4-BE49-F238E27FC236}">
                    <a16:creationId xmlns:a16="http://schemas.microsoft.com/office/drawing/2014/main" id="{C6EDCB82-FB45-6BA8-0A9A-FA2B9BCE37BC}"/>
                  </a:ext>
                </a:extLst>
              </p:cNvPr>
              <p:cNvSpPr/>
              <p:nvPr/>
            </p:nvSpPr>
            <p:spPr>
              <a:xfrm>
                <a:off x="2956316"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0" name="Freeform: Shape 1349">
                <a:extLst>
                  <a:ext uri="{FF2B5EF4-FFF2-40B4-BE49-F238E27FC236}">
                    <a16:creationId xmlns:a16="http://schemas.microsoft.com/office/drawing/2014/main" id="{A3945FB9-27FD-C2AA-FB54-FA53F54CC9F9}"/>
                  </a:ext>
                </a:extLst>
              </p:cNvPr>
              <p:cNvSpPr/>
              <p:nvPr/>
            </p:nvSpPr>
            <p:spPr>
              <a:xfrm>
                <a:off x="288718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1" name="Freeform: Shape 1350">
                <a:extLst>
                  <a:ext uri="{FF2B5EF4-FFF2-40B4-BE49-F238E27FC236}">
                    <a16:creationId xmlns:a16="http://schemas.microsoft.com/office/drawing/2014/main" id="{5C0AC714-591A-CF8B-F75F-7777AC214A8C}"/>
                  </a:ext>
                </a:extLst>
              </p:cNvPr>
              <p:cNvSpPr/>
              <p:nvPr/>
            </p:nvSpPr>
            <p:spPr>
              <a:xfrm>
                <a:off x="288718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2" name="Freeform: Shape 1351">
                <a:extLst>
                  <a:ext uri="{FF2B5EF4-FFF2-40B4-BE49-F238E27FC236}">
                    <a16:creationId xmlns:a16="http://schemas.microsoft.com/office/drawing/2014/main" id="{0694741D-0DE4-3C61-D794-8C625D0D94E5}"/>
                  </a:ext>
                </a:extLst>
              </p:cNvPr>
              <p:cNvSpPr/>
              <p:nvPr/>
            </p:nvSpPr>
            <p:spPr>
              <a:xfrm>
                <a:off x="288718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3" name="Freeform: Shape 1352">
                <a:extLst>
                  <a:ext uri="{FF2B5EF4-FFF2-40B4-BE49-F238E27FC236}">
                    <a16:creationId xmlns:a16="http://schemas.microsoft.com/office/drawing/2014/main" id="{46F067B6-B530-C232-9E0B-CE33F6DC2191}"/>
                  </a:ext>
                </a:extLst>
              </p:cNvPr>
              <p:cNvSpPr/>
              <p:nvPr/>
            </p:nvSpPr>
            <p:spPr>
              <a:xfrm>
                <a:off x="288718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4" name="Freeform: Shape 1353">
                <a:extLst>
                  <a:ext uri="{FF2B5EF4-FFF2-40B4-BE49-F238E27FC236}">
                    <a16:creationId xmlns:a16="http://schemas.microsoft.com/office/drawing/2014/main" id="{5C9D7FB4-D3F7-3C9C-0CD4-69158C027363}"/>
                  </a:ext>
                </a:extLst>
              </p:cNvPr>
              <p:cNvSpPr/>
              <p:nvPr/>
            </p:nvSpPr>
            <p:spPr>
              <a:xfrm>
                <a:off x="288718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5" name="Freeform: Shape 1354">
                <a:extLst>
                  <a:ext uri="{FF2B5EF4-FFF2-40B4-BE49-F238E27FC236}">
                    <a16:creationId xmlns:a16="http://schemas.microsoft.com/office/drawing/2014/main" id="{417BB4BA-AB65-87D7-ADFD-5BB7EB9E2BB1}"/>
                  </a:ext>
                </a:extLst>
              </p:cNvPr>
              <p:cNvSpPr/>
              <p:nvPr/>
            </p:nvSpPr>
            <p:spPr>
              <a:xfrm>
                <a:off x="281805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6" name="Freeform: Shape 1355">
                <a:extLst>
                  <a:ext uri="{FF2B5EF4-FFF2-40B4-BE49-F238E27FC236}">
                    <a16:creationId xmlns:a16="http://schemas.microsoft.com/office/drawing/2014/main" id="{1A1EEB01-9E19-BDEE-0A11-38E27B989B63}"/>
                  </a:ext>
                </a:extLst>
              </p:cNvPr>
              <p:cNvSpPr/>
              <p:nvPr/>
            </p:nvSpPr>
            <p:spPr>
              <a:xfrm>
                <a:off x="281805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7" name="Freeform: Shape 1356">
                <a:extLst>
                  <a:ext uri="{FF2B5EF4-FFF2-40B4-BE49-F238E27FC236}">
                    <a16:creationId xmlns:a16="http://schemas.microsoft.com/office/drawing/2014/main" id="{5CB89BAE-E1EF-6D4D-FF14-7C688C998F31}"/>
                  </a:ext>
                </a:extLst>
              </p:cNvPr>
              <p:cNvSpPr/>
              <p:nvPr/>
            </p:nvSpPr>
            <p:spPr>
              <a:xfrm>
                <a:off x="281805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8" name="Freeform: Shape 1357">
                <a:extLst>
                  <a:ext uri="{FF2B5EF4-FFF2-40B4-BE49-F238E27FC236}">
                    <a16:creationId xmlns:a16="http://schemas.microsoft.com/office/drawing/2014/main" id="{EF49F513-A804-BC02-CB0D-65FF785A75D0}"/>
                  </a:ext>
                </a:extLst>
              </p:cNvPr>
              <p:cNvSpPr/>
              <p:nvPr/>
            </p:nvSpPr>
            <p:spPr>
              <a:xfrm>
                <a:off x="281805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59" name="Freeform: Shape 1358">
                <a:extLst>
                  <a:ext uri="{FF2B5EF4-FFF2-40B4-BE49-F238E27FC236}">
                    <a16:creationId xmlns:a16="http://schemas.microsoft.com/office/drawing/2014/main" id="{D5DC7C70-81D2-790D-A2BF-5C20EEEB0895}"/>
                  </a:ext>
                </a:extLst>
              </p:cNvPr>
              <p:cNvSpPr/>
              <p:nvPr/>
            </p:nvSpPr>
            <p:spPr>
              <a:xfrm>
                <a:off x="281805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0" name="Freeform: Shape 1359">
                <a:extLst>
                  <a:ext uri="{FF2B5EF4-FFF2-40B4-BE49-F238E27FC236}">
                    <a16:creationId xmlns:a16="http://schemas.microsoft.com/office/drawing/2014/main" id="{CEC906AF-1B6F-9E51-FEE6-FBDCE49F8723}"/>
                  </a:ext>
                </a:extLst>
              </p:cNvPr>
              <p:cNvSpPr/>
              <p:nvPr/>
            </p:nvSpPr>
            <p:spPr>
              <a:xfrm>
                <a:off x="274856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1" name="Freeform: Shape 1360">
                <a:extLst>
                  <a:ext uri="{FF2B5EF4-FFF2-40B4-BE49-F238E27FC236}">
                    <a16:creationId xmlns:a16="http://schemas.microsoft.com/office/drawing/2014/main" id="{238320FF-317F-EC3E-38FA-8DD351A56C6C}"/>
                  </a:ext>
                </a:extLst>
              </p:cNvPr>
              <p:cNvSpPr/>
              <p:nvPr/>
            </p:nvSpPr>
            <p:spPr>
              <a:xfrm>
                <a:off x="274856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2" name="Freeform: Shape 1361">
                <a:extLst>
                  <a:ext uri="{FF2B5EF4-FFF2-40B4-BE49-F238E27FC236}">
                    <a16:creationId xmlns:a16="http://schemas.microsoft.com/office/drawing/2014/main" id="{E5E95B4E-4601-9388-B87F-68A166C9DCDA}"/>
                  </a:ext>
                </a:extLst>
              </p:cNvPr>
              <p:cNvSpPr/>
              <p:nvPr/>
            </p:nvSpPr>
            <p:spPr>
              <a:xfrm>
                <a:off x="274856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3" name="Freeform: Shape 1362">
                <a:extLst>
                  <a:ext uri="{FF2B5EF4-FFF2-40B4-BE49-F238E27FC236}">
                    <a16:creationId xmlns:a16="http://schemas.microsoft.com/office/drawing/2014/main" id="{0FAC02EA-41E3-1F1D-7A22-D94886FF39FE}"/>
                  </a:ext>
                </a:extLst>
              </p:cNvPr>
              <p:cNvSpPr/>
              <p:nvPr/>
            </p:nvSpPr>
            <p:spPr>
              <a:xfrm>
                <a:off x="274856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4" name="Freeform: Shape 1363">
                <a:extLst>
                  <a:ext uri="{FF2B5EF4-FFF2-40B4-BE49-F238E27FC236}">
                    <a16:creationId xmlns:a16="http://schemas.microsoft.com/office/drawing/2014/main" id="{FD3B8685-6393-459B-E2CD-AF3FEEF5AF46}"/>
                  </a:ext>
                </a:extLst>
              </p:cNvPr>
              <p:cNvSpPr/>
              <p:nvPr/>
            </p:nvSpPr>
            <p:spPr>
              <a:xfrm>
                <a:off x="274856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5" name="Freeform: Shape 1364">
                <a:extLst>
                  <a:ext uri="{FF2B5EF4-FFF2-40B4-BE49-F238E27FC236}">
                    <a16:creationId xmlns:a16="http://schemas.microsoft.com/office/drawing/2014/main" id="{3B61AC05-6463-51C3-46E2-4038029683E8}"/>
                  </a:ext>
                </a:extLst>
              </p:cNvPr>
              <p:cNvSpPr/>
              <p:nvPr/>
            </p:nvSpPr>
            <p:spPr>
              <a:xfrm>
                <a:off x="2679070"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6" name="Freeform: Shape 1365">
                <a:extLst>
                  <a:ext uri="{FF2B5EF4-FFF2-40B4-BE49-F238E27FC236}">
                    <a16:creationId xmlns:a16="http://schemas.microsoft.com/office/drawing/2014/main" id="{51F24D3C-8CF5-383F-BCDE-7FC22F3279BA}"/>
                  </a:ext>
                </a:extLst>
              </p:cNvPr>
              <p:cNvSpPr/>
              <p:nvPr/>
            </p:nvSpPr>
            <p:spPr>
              <a:xfrm>
                <a:off x="2679070"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7" name="Freeform: Shape 1366">
                <a:extLst>
                  <a:ext uri="{FF2B5EF4-FFF2-40B4-BE49-F238E27FC236}">
                    <a16:creationId xmlns:a16="http://schemas.microsoft.com/office/drawing/2014/main" id="{B72C0EB2-62FD-00D3-0A60-7956DFBED94D}"/>
                  </a:ext>
                </a:extLst>
              </p:cNvPr>
              <p:cNvSpPr/>
              <p:nvPr/>
            </p:nvSpPr>
            <p:spPr>
              <a:xfrm>
                <a:off x="2679070"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8" name="Freeform: Shape 1367">
                <a:extLst>
                  <a:ext uri="{FF2B5EF4-FFF2-40B4-BE49-F238E27FC236}">
                    <a16:creationId xmlns:a16="http://schemas.microsoft.com/office/drawing/2014/main" id="{1E59A446-1CEB-319F-8BA1-6869F1D2AAFA}"/>
                  </a:ext>
                </a:extLst>
              </p:cNvPr>
              <p:cNvSpPr/>
              <p:nvPr/>
            </p:nvSpPr>
            <p:spPr>
              <a:xfrm>
                <a:off x="2679070"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69" name="Freeform: Shape 1368">
                <a:extLst>
                  <a:ext uri="{FF2B5EF4-FFF2-40B4-BE49-F238E27FC236}">
                    <a16:creationId xmlns:a16="http://schemas.microsoft.com/office/drawing/2014/main" id="{C36C6231-368C-2DCC-1490-F0A16A354CA6}"/>
                  </a:ext>
                </a:extLst>
              </p:cNvPr>
              <p:cNvSpPr/>
              <p:nvPr/>
            </p:nvSpPr>
            <p:spPr>
              <a:xfrm>
                <a:off x="2679070"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0" name="Freeform: Shape 1369">
                <a:extLst>
                  <a:ext uri="{FF2B5EF4-FFF2-40B4-BE49-F238E27FC236}">
                    <a16:creationId xmlns:a16="http://schemas.microsoft.com/office/drawing/2014/main" id="{B840E2D2-A9EA-AC68-2B09-581FCCBF906D}"/>
                  </a:ext>
                </a:extLst>
              </p:cNvPr>
              <p:cNvSpPr/>
              <p:nvPr/>
            </p:nvSpPr>
            <p:spPr>
              <a:xfrm>
                <a:off x="2609941"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1" name="Freeform: Shape 1370">
                <a:extLst>
                  <a:ext uri="{FF2B5EF4-FFF2-40B4-BE49-F238E27FC236}">
                    <a16:creationId xmlns:a16="http://schemas.microsoft.com/office/drawing/2014/main" id="{D7C401D0-70D4-437A-29E6-128F0D7B081B}"/>
                  </a:ext>
                </a:extLst>
              </p:cNvPr>
              <p:cNvSpPr/>
              <p:nvPr/>
            </p:nvSpPr>
            <p:spPr>
              <a:xfrm>
                <a:off x="2609941"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2" name="Freeform: Shape 1371">
                <a:extLst>
                  <a:ext uri="{FF2B5EF4-FFF2-40B4-BE49-F238E27FC236}">
                    <a16:creationId xmlns:a16="http://schemas.microsoft.com/office/drawing/2014/main" id="{DC32D09B-23FC-F5B8-18F3-A11E8780CFF5}"/>
                  </a:ext>
                </a:extLst>
              </p:cNvPr>
              <p:cNvSpPr/>
              <p:nvPr/>
            </p:nvSpPr>
            <p:spPr>
              <a:xfrm>
                <a:off x="2609941"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3" name="Freeform: Shape 1372">
                <a:extLst>
                  <a:ext uri="{FF2B5EF4-FFF2-40B4-BE49-F238E27FC236}">
                    <a16:creationId xmlns:a16="http://schemas.microsoft.com/office/drawing/2014/main" id="{289939A1-11F2-3395-C53C-433A2A126E63}"/>
                  </a:ext>
                </a:extLst>
              </p:cNvPr>
              <p:cNvSpPr/>
              <p:nvPr/>
            </p:nvSpPr>
            <p:spPr>
              <a:xfrm>
                <a:off x="2609941"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4" name="Freeform: Shape 1373">
                <a:extLst>
                  <a:ext uri="{FF2B5EF4-FFF2-40B4-BE49-F238E27FC236}">
                    <a16:creationId xmlns:a16="http://schemas.microsoft.com/office/drawing/2014/main" id="{E2978FDD-FDAE-4BC5-08AD-EAAD8D675F34}"/>
                  </a:ext>
                </a:extLst>
              </p:cNvPr>
              <p:cNvSpPr/>
              <p:nvPr/>
            </p:nvSpPr>
            <p:spPr>
              <a:xfrm>
                <a:off x="2609941"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5" name="Freeform: Shape 1374">
                <a:extLst>
                  <a:ext uri="{FF2B5EF4-FFF2-40B4-BE49-F238E27FC236}">
                    <a16:creationId xmlns:a16="http://schemas.microsoft.com/office/drawing/2014/main" id="{6B0CB60C-19F7-2EDD-CB88-829705F360B0}"/>
                  </a:ext>
                </a:extLst>
              </p:cNvPr>
              <p:cNvSpPr/>
              <p:nvPr/>
            </p:nvSpPr>
            <p:spPr>
              <a:xfrm>
                <a:off x="2540447"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6" name="Freeform: Shape 1375">
                <a:extLst>
                  <a:ext uri="{FF2B5EF4-FFF2-40B4-BE49-F238E27FC236}">
                    <a16:creationId xmlns:a16="http://schemas.microsoft.com/office/drawing/2014/main" id="{B244347A-ABE9-B615-4023-FFD8FFD3C0FF}"/>
                  </a:ext>
                </a:extLst>
              </p:cNvPr>
              <p:cNvSpPr/>
              <p:nvPr/>
            </p:nvSpPr>
            <p:spPr>
              <a:xfrm>
                <a:off x="2540447"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7" name="Freeform: Shape 1376">
                <a:extLst>
                  <a:ext uri="{FF2B5EF4-FFF2-40B4-BE49-F238E27FC236}">
                    <a16:creationId xmlns:a16="http://schemas.microsoft.com/office/drawing/2014/main" id="{9D407272-3859-3DEA-F834-9831B971A17B}"/>
                  </a:ext>
                </a:extLst>
              </p:cNvPr>
              <p:cNvSpPr/>
              <p:nvPr/>
            </p:nvSpPr>
            <p:spPr>
              <a:xfrm>
                <a:off x="2540447"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8" name="Freeform: Shape 1377">
                <a:extLst>
                  <a:ext uri="{FF2B5EF4-FFF2-40B4-BE49-F238E27FC236}">
                    <a16:creationId xmlns:a16="http://schemas.microsoft.com/office/drawing/2014/main" id="{9569B8FF-8E95-3306-939A-D39177949A65}"/>
                  </a:ext>
                </a:extLst>
              </p:cNvPr>
              <p:cNvSpPr/>
              <p:nvPr/>
            </p:nvSpPr>
            <p:spPr>
              <a:xfrm>
                <a:off x="2540447"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79" name="Freeform: Shape 1378">
                <a:extLst>
                  <a:ext uri="{FF2B5EF4-FFF2-40B4-BE49-F238E27FC236}">
                    <a16:creationId xmlns:a16="http://schemas.microsoft.com/office/drawing/2014/main" id="{31FC8BC7-BE9C-694F-6CF5-ADD3A41A2D2C}"/>
                  </a:ext>
                </a:extLst>
              </p:cNvPr>
              <p:cNvSpPr/>
              <p:nvPr/>
            </p:nvSpPr>
            <p:spPr>
              <a:xfrm>
                <a:off x="2540447"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0" name="Freeform: Shape 1379">
                <a:extLst>
                  <a:ext uri="{FF2B5EF4-FFF2-40B4-BE49-F238E27FC236}">
                    <a16:creationId xmlns:a16="http://schemas.microsoft.com/office/drawing/2014/main" id="{2E0D7C17-1995-BC64-E309-DFC3FDFBA50B}"/>
                  </a:ext>
                </a:extLst>
              </p:cNvPr>
              <p:cNvSpPr/>
              <p:nvPr/>
            </p:nvSpPr>
            <p:spPr>
              <a:xfrm>
                <a:off x="2471318"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1" name="Freeform: Shape 1380">
                <a:extLst>
                  <a:ext uri="{FF2B5EF4-FFF2-40B4-BE49-F238E27FC236}">
                    <a16:creationId xmlns:a16="http://schemas.microsoft.com/office/drawing/2014/main" id="{5189A04A-6842-95E1-A5F5-E511D35361BA}"/>
                  </a:ext>
                </a:extLst>
              </p:cNvPr>
              <p:cNvSpPr/>
              <p:nvPr/>
            </p:nvSpPr>
            <p:spPr>
              <a:xfrm>
                <a:off x="2471318"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2" name="Freeform: Shape 1381">
                <a:extLst>
                  <a:ext uri="{FF2B5EF4-FFF2-40B4-BE49-F238E27FC236}">
                    <a16:creationId xmlns:a16="http://schemas.microsoft.com/office/drawing/2014/main" id="{BF2E0794-ED57-66DA-1D06-5E46787E9789}"/>
                  </a:ext>
                </a:extLst>
              </p:cNvPr>
              <p:cNvSpPr/>
              <p:nvPr/>
            </p:nvSpPr>
            <p:spPr>
              <a:xfrm>
                <a:off x="2471318"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3" name="Freeform: Shape 1382">
                <a:extLst>
                  <a:ext uri="{FF2B5EF4-FFF2-40B4-BE49-F238E27FC236}">
                    <a16:creationId xmlns:a16="http://schemas.microsoft.com/office/drawing/2014/main" id="{21573916-0A74-F584-AE5C-4AF6232FD97D}"/>
                  </a:ext>
                </a:extLst>
              </p:cNvPr>
              <p:cNvSpPr/>
              <p:nvPr/>
            </p:nvSpPr>
            <p:spPr>
              <a:xfrm>
                <a:off x="2471318"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4" name="Freeform: Shape 1383">
                <a:extLst>
                  <a:ext uri="{FF2B5EF4-FFF2-40B4-BE49-F238E27FC236}">
                    <a16:creationId xmlns:a16="http://schemas.microsoft.com/office/drawing/2014/main" id="{0ACD7F7D-CA8B-5F42-7E7E-927C205D076D}"/>
                  </a:ext>
                </a:extLst>
              </p:cNvPr>
              <p:cNvSpPr/>
              <p:nvPr/>
            </p:nvSpPr>
            <p:spPr>
              <a:xfrm>
                <a:off x="2471318"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5" name="Freeform: Shape 1384">
                <a:extLst>
                  <a:ext uri="{FF2B5EF4-FFF2-40B4-BE49-F238E27FC236}">
                    <a16:creationId xmlns:a16="http://schemas.microsoft.com/office/drawing/2014/main" id="{BF0C5444-CA11-30D3-8885-DA8C01DC9C25}"/>
                  </a:ext>
                </a:extLst>
              </p:cNvPr>
              <p:cNvSpPr/>
              <p:nvPr/>
            </p:nvSpPr>
            <p:spPr>
              <a:xfrm>
                <a:off x="2401824" y="4238426"/>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6" name="Freeform: Shape 1385">
                <a:extLst>
                  <a:ext uri="{FF2B5EF4-FFF2-40B4-BE49-F238E27FC236}">
                    <a16:creationId xmlns:a16="http://schemas.microsoft.com/office/drawing/2014/main" id="{95C8001C-127B-8D61-02BD-0E3DD480CEC4}"/>
                  </a:ext>
                </a:extLst>
              </p:cNvPr>
              <p:cNvSpPr/>
              <p:nvPr/>
            </p:nvSpPr>
            <p:spPr>
              <a:xfrm>
                <a:off x="2401824" y="4307921"/>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7" name="Freeform: Shape 1386">
                <a:extLst>
                  <a:ext uri="{FF2B5EF4-FFF2-40B4-BE49-F238E27FC236}">
                    <a16:creationId xmlns:a16="http://schemas.microsoft.com/office/drawing/2014/main" id="{9B8B3CBB-157F-2796-0C63-B0022A41D078}"/>
                  </a:ext>
                </a:extLst>
              </p:cNvPr>
              <p:cNvSpPr/>
              <p:nvPr/>
            </p:nvSpPr>
            <p:spPr>
              <a:xfrm>
                <a:off x="2401824" y="4377415"/>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8" name="Freeform: Shape 1387">
                <a:extLst>
                  <a:ext uri="{FF2B5EF4-FFF2-40B4-BE49-F238E27FC236}">
                    <a16:creationId xmlns:a16="http://schemas.microsoft.com/office/drawing/2014/main" id="{7B1DF265-B8B1-9AA0-C5EF-48A553C053EA}"/>
                  </a:ext>
                </a:extLst>
              </p:cNvPr>
              <p:cNvSpPr/>
              <p:nvPr/>
            </p:nvSpPr>
            <p:spPr>
              <a:xfrm>
                <a:off x="2401824" y="4446544"/>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sp>
            <p:nvSpPr>
              <p:cNvPr id="1389" name="Freeform: Shape 1388">
                <a:extLst>
                  <a:ext uri="{FF2B5EF4-FFF2-40B4-BE49-F238E27FC236}">
                    <a16:creationId xmlns:a16="http://schemas.microsoft.com/office/drawing/2014/main" id="{7357DE49-B28E-6B9C-6F42-EA67AC72A8D9}"/>
                  </a:ext>
                </a:extLst>
              </p:cNvPr>
              <p:cNvSpPr/>
              <p:nvPr/>
            </p:nvSpPr>
            <p:spPr>
              <a:xfrm>
                <a:off x="2401824" y="4516038"/>
                <a:ext cx="34747" cy="34747"/>
              </a:xfrm>
              <a:custGeom>
                <a:avLst/>
                <a:gdLst>
                  <a:gd name="connsiteX0" fmla="*/ 0 w 34747"/>
                  <a:gd name="connsiteY0" fmla="*/ 0 h 34747"/>
                  <a:gd name="connsiteX1" fmla="*/ 34747 w 34747"/>
                  <a:gd name="connsiteY1" fmla="*/ 0 h 34747"/>
                  <a:gd name="connsiteX2" fmla="*/ 34747 w 34747"/>
                  <a:gd name="connsiteY2" fmla="*/ 34747 h 34747"/>
                  <a:gd name="connsiteX3" fmla="*/ 0 w 34747"/>
                  <a:gd name="connsiteY3" fmla="*/ 34747 h 34747"/>
                </a:gdLst>
                <a:ahLst/>
                <a:cxnLst>
                  <a:cxn ang="0">
                    <a:pos x="connsiteX0" y="connsiteY0"/>
                  </a:cxn>
                  <a:cxn ang="0">
                    <a:pos x="connsiteX1" y="connsiteY1"/>
                  </a:cxn>
                  <a:cxn ang="0">
                    <a:pos x="connsiteX2" y="connsiteY2"/>
                  </a:cxn>
                  <a:cxn ang="0">
                    <a:pos x="connsiteX3" y="connsiteY3"/>
                  </a:cxn>
                </a:cxnLst>
                <a:rect l="l" t="t" r="r" b="b"/>
                <a:pathLst>
                  <a:path w="34747" h="34747">
                    <a:moveTo>
                      <a:pt x="0" y="0"/>
                    </a:moveTo>
                    <a:lnTo>
                      <a:pt x="34747" y="0"/>
                    </a:lnTo>
                    <a:lnTo>
                      <a:pt x="34747" y="34747"/>
                    </a:lnTo>
                    <a:lnTo>
                      <a:pt x="0" y="34747"/>
                    </a:lnTo>
                    <a:close/>
                  </a:path>
                </a:pathLst>
              </a:custGeom>
              <a:solidFill>
                <a:srgbClr val="D1D3D4"/>
              </a:solidFill>
              <a:ln w="0" cap="flat">
                <a:noFill/>
                <a:prstDash val="solid"/>
                <a:miter/>
              </a:ln>
            </p:spPr>
            <p:txBody>
              <a:bodyPr rtlCol="0" anchor="ctr"/>
              <a:lstStyle/>
              <a:p>
                <a:endParaRPr lang="en-IN"/>
              </a:p>
            </p:txBody>
          </p:sp>
        </p:grpSp>
      </p:grpSp>
      <p:sp>
        <p:nvSpPr>
          <p:cNvPr id="2" name="Title 1">
            <a:extLst>
              <a:ext uri="{FF2B5EF4-FFF2-40B4-BE49-F238E27FC236}">
                <a16:creationId xmlns:a16="http://schemas.microsoft.com/office/drawing/2014/main" id="{FB586102-249A-216A-B2BA-367B4A524EE7}"/>
              </a:ext>
            </a:extLst>
          </p:cNvPr>
          <p:cNvSpPr>
            <a:spLocks noGrp="1"/>
          </p:cNvSpPr>
          <p:nvPr>
            <p:ph type="ctrTitle"/>
          </p:nvPr>
        </p:nvSpPr>
        <p:spPr>
          <a:xfrm>
            <a:off x="288577" y="2656698"/>
            <a:ext cx="7359132" cy="1107424"/>
          </a:xfrm>
        </p:spPr>
        <p:txBody>
          <a:bodyPr>
            <a:noAutofit/>
          </a:bodyPr>
          <a:lstStyle/>
          <a:p>
            <a:pPr algn="l"/>
            <a:r>
              <a:rPr lang="en-US" sz="3900" dirty="0">
                <a:solidFill>
                  <a:schemeClr val="bg1"/>
                </a:solidFill>
                <a:latin typeface="Arial"/>
                <a:cs typeface="Arial"/>
              </a:rPr>
              <a:t>Title: Enhancing Operational Efficiency in a Multi-Specialty Hospital</a:t>
            </a:r>
          </a:p>
        </p:txBody>
      </p:sp>
      <p:sp>
        <p:nvSpPr>
          <p:cNvPr id="3" name="Subtitle 2">
            <a:extLst>
              <a:ext uri="{FF2B5EF4-FFF2-40B4-BE49-F238E27FC236}">
                <a16:creationId xmlns:a16="http://schemas.microsoft.com/office/drawing/2014/main" id="{4F7D06B0-39E9-D6A7-ACBB-898802D1C141}"/>
              </a:ext>
            </a:extLst>
          </p:cNvPr>
          <p:cNvSpPr>
            <a:spLocks noGrp="1"/>
          </p:cNvSpPr>
          <p:nvPr>
            <p:ph type="subTitle" idx="1"/>
          </p:nvPr>
        </p:nvSpPr>
        <p:spPr>
          <a:xfrm>
            <a:off x="3230808" y="5094094"/>
            <a:ext cx="5202705" cy="956888"/>
          </a:xfrm>
        </p:spPr>
        <p:txBody>
          <a:bodyPr>
            <a:normAutofit/>
          </a:bodyPr>
          <a:lstStyle/>
          <a:p>
            <a:pPr algn="l">
              <a:spcBef>
                <a:spcPct val="0"/>
              </a:spcBef>
            </a:pPr>
            <a:r>
              <a:rPr lang="en-US" b="1" dirty="0">
                <a:solidFill>
                  <a:srgbClr val="215F9A"/>
                </a:solidFill>
                <a:ea typeface="+mj-ea"/>
              </a:rPr>
              <a:t>Designation</a:t>
            </a:r>
            <a:r>
              <a:rPr lang="en-US" b="1" dirty="0">
                <a:solidFill>
                  <a:srgbClr val="215F9A"/>
                </a:solidFill>
                <a:ea typeface="+mj-ea"/>
              </a:rPr>
              <a:t>: Business Analyst) </a:t>
            </a:r>
            <a:endParaRPr lang="en-US" b="1" dirty="0">
              <a:solidFill>
                <a:srgbClr val="215F9A"/>
              </a:solidFill>
              <a:ea typeface="+mj-ea"/>
            </a:endParaRPr>
          </a:p>
        </p:txBody>
      </p:sp>
      <p:sp>
        <p:nvSpPr>
          <p:cNvPr id="4" name="TextBox 3">
            <a:extLst>
              <a:ext uri="{FF2B5EF4-FFF2-40B4-BE49-F238E27FC236}">
                <a16:creationId xmlns:a16="http://schemas.microsoft.com/office/drawing/2014/main" id="{2F750BCF-2B55-053B-5ACD-10DA2183199D}"/>
              </a:ext>
            </a:extLst>
          </p:cNvPr>
          <p:cNvSpPr txBox="1"/>
          <p:nvPr/>
        </p:nvSpPr>
        <p:spPr>
          <a:xfrm>
            <a:off x="488563" y="5094094"/>
            <a:ext cx="2567766" cy="424732"/>
          </a:xfrm>
          <a:prstGeom prst="rect">
            <a:avLst/>
          </a:prstGeom>
          <a:noFill/>
        </p:spPr>
        <p:txBody>
          <a:bodyPr wrap="square" rtlCol="0">
            <a:spAutoFit/>
          </a:bodyPr>
          <a:lstStyle/>
          <a:p>
            <a:pPr>
              <a:lnSpc>
                <a:spcPct val="90000"/>
              </a:lnSpc>
              <a:spcBef>
                <a:spcPct val="0"/>
              </a:spcBef>
            </a:pPr>
            <a:r>
              <a:rPr lang="en-US" sz="2400" b="1" dirty="0">
                <a:solidFill>
                  <a:srgbClr val="215F9A"/>
                </a:solidFill>
                <a:latin typeface="Arial" panose="020B0604020202020204" pitchFamily="34" charset="0"/>
                <a:ea typeface="+mj-ea"/>
                <a:cs typeface="Arial" panose="020B0604020202020204" pitchFamily="34" charset="0"/>
              </a:rPr>
              <a:t>Name</a:t>
            </a:r>
            <a:r>
              <a:rPr lang="en-US" sz="2400" b="1" dirty="0" smtClean="0">
                <a:solidFill>
                  <a:srgbClr val="215F9A"/>
                </a:solidFill>
                <a:latin typeface="Arial" panose="020B0604020202020204" pitchFamily="34" charset="0"/>
                <a:ea typeface="+mj-ea"/>
                <a:cs typeface="Arial" panose="020B0604020202020204" pitchFamily="34" charset="0"/>
              </a:rPr>
              <a:t>: Dennis</a:t>
            </a:r>
          </a:p>
        </p:txBody>
      </p:sp>
    </p:spTree>
    <p:extLst>
      <p:ext uri="{BB962C8B-B14F-4D97-AF65-F5344CB8AC3E}">
        <p14:creationId xmlns:p14="http://schemas.microsoft.com/office/powerpoint/2010/main" val="161397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97A92-BC18-4B1F-017C-53AA79720C8E}"/>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A68A7C9C-7F73-F031-578B-D536332082C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69C24CB7-6E37-6ED4-8C4D-08262C36C8EB}"/>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07842EE-A658-B61A-C830-D69BB032C059}"/>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C352193-2726-3712-E479-34C742B43F38}"/>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4831B804-52E7-40E7-8DFD-ADEBC5D9E7F6}"/>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5F750124-39D5-8437-E5D0-F5A7A9CBE139}"/>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A676E51B-9FBB-EDA1-F58B-0C58B57F2AE2}"/>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5198F110-C976-4B71-2597-BD3B05658A2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1565C994-C70F-7176-20D6-B7F7FB25900C}"/>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5B0708F-6B89-9D28-01DB-7FC7043606AD}"/>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EEF51BB5-A4AD-5473-E67F-92F44D52C838}"/>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26FF65E2-6EF2-852A-6E56-A7D8DC25A0E9}"/>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FB59DA0F-3EB4-FDA1-D530-2DB1E336668A}"/>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8</a:t>
            </a:r>
          </a:p>
        </p:txBody>
      </p:sp>
    </p:spTree>
    <p:extLst>
      <p:ext uri="{BB962C8B-B14F-4D97-AF65-F5344CB8AC3E}">
        <p14:creationId xmlns:p14="http://schemas.microsoft.com/office/powerpoint/2010/main" val="2221843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C8ABA-6C9B-5455-E39F-FA47D7FC311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74FD445-8FCC-337C-58B0-BCB8726BE981}"/>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4" name="Rectangle: Rounded Corners 3">
            <a:extLst>
              <a:ext uri="{FF2B5EF4-FFF2-40B4-BE49-F238E27FC236}">
                <a16:creationId xmlns:a16="http://schemas.microsoft.com/office/drawing/2014/main" id="{37BE5DAE-3FFC-2175-F705-1C082B7C25CD}"/>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5" name="Rectangle: Rounded Corners 4">
            <a:extLst>
              <a:ext uri="{FF2B5EF4-FFF2-40B4-BE49-F238E27FC236}">
                <a16:creationId xmlns:a16="http://schemas.microsoft.com/office/drawing/2014/main" id="{4A880869-962D-5C6A-114F-BC3502233BCE}"/>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6" name="Rectangle: Rounded Corners 5">
            <a:extLst>
              <a:ext uri="{FF2B5EF4-FFF2-40B4-BE49-F238E27FC236}">
                <a16:creationId xmlns:a16="http://schemas.microsoft.com/office/drawing/2014/main" id="{60F10CC8-6CBE-A8E4-B0F8-D7DB2938CFED}"/>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 name="Title 1">
            <a:extLst>
              <a:ext uri="{FF2B5EF4-FFF2-40B4-BE49-F238E27FC236}">
                <a16:creationId xmlns:a16="http://schemas.microsoft.com/office/drawing/2014/main" id="{3DB9331E-4496-545A-042B-CF0C6C715C2C}"/>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Dashboard  </a:t>
            </a:r>
            <a:endParaRPr lang="en-US" sz="1800" dirty="0">
              <a:solidFill>
                <a:srgbClr val="000000"/>
              </a:solidFill>
            </a:endParaRPr>
          </a:p>
        </p:txBody>
      </p:sp>
      <p:sp>
        <p:nvSpPr>
          <p:cNvPr id="727" name="TextBox 726">
            <a:extLst>
              <a:ext uri="{FF2B5EF4-FFF2-40B4-BE49-F238E27FC236}">
                <a16:creationId xmlns:a16="http://schemas.microsoft.com/office/drawing/2014/main" id="{EE889997-A665-3EEF-60EF-2B077D716AA6}"/>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Dashboards visualize key operational metrics, such as patient wait times, resource utilization, and staff productivity, enabling data-driven decision-making for improved hospital efficiency and patient experience. Your task is to add the following screenshots:</a:t>
            </a:r>
          </a:p>
        </p:txBody>
      </p:sp>
      <p:sp>
        <p:nvSpPr>
          <p:cNvPr id="46" name="Rectangle 45">
            <a:extLst>
              <a:ext uri="{FF2B5EF4-FFF2-40B4-BE49-F238E27FC236}">
                <a16:creationId xmlns:a16="http://schemas.microsoft.com/office/drawing/2014/main" id="{E1F75A2F-749C-8DBC-FD4E-AE96BA76D5AE}"/>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DB6E47F2-0F03-9440-1204-E403BCB9FA07}"/>
              </a:ext>
            </a:extLst>
          </p:cNvPr>
          <p:cNvSpPr/>
          <p:nvPr/>
        </p:nvSpPr>
        <p:spPr>
          <a:xfrm>
            <a:off x="942600"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Average patient wait time using a Line Chart </a:t>
            </a:r>
          </a:p>
        </p:txBody>
      </p:sp>
      <p:grpSp>
        <p:nvGrpSpPr>
          <p:cNvPr id="13" name="Graphic 3">
            <a:extLst>
              <a:ext uri="{FF2B5EF4-FFF2-40B4-BE49-F238E27FC236}">
                <a16:creationId xmlns:a16="http://schemas.microsoft.com/office/drawing/2014/main" id="{69539393-09B7-87EA-AFD6-2187DD54BFB2}"/>
              </a:ext>
            </a:extLst>
          </p:cNvPr>
          <p:cNvGrpSpPr/>
          <p:nvPr/>
        </p:nvGrpSpPr>
        <p:grpSpPr>
          <a:xfrm>
            <a:off x="1183340" y="3087374"/>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499CD084-0B15-DEC7-E05E-B126A8AD517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BD891150-A389-C5AB-B0E9-FBD59391D73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54D8339C-3BD4-8566-A5B6-21C171F7CE0F}"/>
              </a:ext>
            </a:extLst>
          </p:cNvPr>
          <p:cNvSpPr/>
          <p:nvPr/>
        </p:nvSpPr>
        <p:spPr>
          <a:xfrm>
            <a:off x="3532561"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Bar Chart highlighting overused and underutilized resources</a:t>
            </a:r>
          </a:p>
        </p:txBody>
      </p:sp>
      <p:grpSp>
        <p:nvGrpSpPr>
          <p:cNvPr id="855" name="Graphic 3">
            <a:extLst>
              <a:ext uri="{FF2B5EF4-FFF2-40B4-BE49-F238E27FC236}">
                <a16:creationId xmlns:a16="http://schemas.microsoft.com/office/drawing/2014/main" id="{CF41D777-C5F3-FAE3-05A7-1F45B9FF778D}"/>
              </a:ext>
            </a:extLst>
          </p:cNvPr>
          <p:cNvGrpSpPr/>
          <p:nvPr/>
        </p:nvGrpSpPr>
        <p:grpSpPr>
          <a:xfrm>
            <a:off x="3776029" y="3087374"/>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42BE9142-4C19-5DC2-970A-9AEB229B8B6B}"/>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18AD0EE8-01CC-15D9-B5D2-6D9C1C15C661}"/>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5B83EF8F-0473-6E0C-4BC0-3695F0D2FD58}"/>
              </a:ext>
            </a:extLst>
          </p:cNvPr>
          <p:cNvSpPr/>
          <p:nvPr/>
        </p:nvSpPr>
        <p:spPr>
          <a:xfrm>
            <a:off x="6122522"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Patient feedback visualized using a Pie Chart</a:t>
            </a:r>
          </a:p>
        </p:txBody>
      </p:sp>
      <p:grpSp>
        <p:nvGrpSpPr>
          <p:cNvPr id="861" name="Graphic 3">
            <a:extLst>
              <a:ext uri="{FF2B5EF4-FFF2-40B4-BE49-F238E27FC236}">
                <a16:creationId xmlns:a16="http://schemas.microsoft.com/office/drawing/2014/main" id="{D8D05D9C-6F36-FA0A-6EC2-90A829FD0E07}"/>
              </a:ext>
            </a:extLst>
          </p:cNvPr>
          <p:cNvGrpSpPr/>
          <p:nvPr/>
        </p:nvGrpSpPr>
        <p:grpSpPr>
          <a:xfrm>
            <a:off x="6363435" y="3087374"/>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9113D417-4CCE-FECE-506B-2593F85F14F6}"/>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7BFC3D16-29E0-43E1-BF66-91D84509280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2A2663C8-B75C-E207-F257-89178DEF8FEA}"/>
              </a:ext>
            </a:extLst>
          </p:cNvPr>
          <p:cNvSpPr/>
          <p:nvPr/>
        </p:nvSpPr>
        <p:spPr>
          <a:xfrm>
            <a:off x="8712484" y="2242653"/>
            <a:ext cx="2536579" cy="862251"/>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Heat Map showing the efficiencies of the departments</a:t>
            </a:r>
          </a:p>
        </p:txBody>
      </p:sp>
      <p:grpSp>
        <p:nvGrpSpPr>
          <p:cNvPr id="863" name="Graphic 3">
            <a:extLst>
              <a:ext uri="{FF2B5EF4-FFF2-40B4-BE49-F238E27FC236}">
                <a16:creationId xmlns:a16="http://schemas.microsoft.com/office/drawing/2014/main" id="{EDD93473-99D2-88E6-5EA4-CE0FD0B33CE4}"/>
              </a:ext>
            </a:extLst>
          </p:cNvPr>
          <p:cNvGrpSpPr/>
          <p:nvPr/>
        </p:nvGrpSpPr>
        <p:grpSpPr>
          <a:xfrm>
            <a:off x="8953908" y="3087374"/>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0BF081EF-01F5-1254-701D-E32BDE53C1C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54C15944-EB28-E7BE-952D-F2AC389BF38A}"/>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2E989E95-E00D-F554-2C0C-7D51D613FE0E}"/>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566714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5038-2A25-96FA-ECD6-1B4CBA0FC853}"/>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059EF1FB-171A-058C-E892-8C090FEF915A}"/>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7EC9F1B7-ED7D-2CF5-D514-D7A9BA118C31}"/>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8C0DA802-FF3C-08AD-0448-D653E313BE45}"/>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4BF83A20-808B-DD87-944C-F0417734DB35}"/>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37FC2142-2C6E-3287-9661-0AB680FEF382}"/>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DAC6D7EA-C580-9FA3-4C6C-EFB1EAE30D42}"/>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BFBA1367-B78E-54BA-4650-1AB02DC3DC36}"/>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B71A982D-4CCD-C44D-93C9-9CC1A65A978D}"/>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44D2E461-3EE7-7B23-6D58-483C432D1BD7}"/>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4B57F580-3431-23FF-473F-CA8902A7FCA8}"/>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2AACB01E-CA36-A963-1823-76379AB827F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C14ABED6-1CC2-1CA5-3914-DC320965E61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733C0321-AB84-B57F-AA60-F51F261597EC}"/>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9</a:t>
            </a:r>
          </a:p>
        </p:txBody>
      </p:sp>
    </p:spTree>
    <p:extLst>
      <p:ext uri="{BB962C8B-B14F-4D97-AF65-F5344CB8AC3E}">
        <p14:creationId xmlns:p14="http://schemas.microsoft.com/office/powerpoint/2010/main" val="4288581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365C-B96D-98AB-165A-90A155E63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327CC-A1B6-42FA-166A-49638AA90639}"/>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Management Plan   </a:t>
            </a:r>
            <a:endParaRPr lang="en-US" sz="1800" dirty="0">
              <a:solidFill>
                <a:srgbClr val="000000"/>
              </a:solidFill>
            </a:endParaRPr>
          </a:p>
        </p:txBody>
      </p:sp>
      <p:sp>
        <p:nvSpPr>
          <p:cNvPr id="727" name="TextBox 726">
            <a:extLst>
              <a:ext uri="{FF2B5EF4-FFF2-40B4-BE49-F238E27FC236}">
                <a16:creationId xmlns:a16="http://schemas.microsoft.com/office/drawing/2014/main" id="{3174568A-1424-B6C7-DAC4-8EF5F036D112}"/>
              </a:ext>
            </a:extLst>
          </p:cNvPr>
          <p:cNvSpPr txBox="1"/>
          <p:nvPr/>
        </p:nvSpPr>
        <p:spPr>
          <a:xfrm>
            <a:off x="838200" y="1222372"/>
            <a:ext cx="10515599" cy="978729"/>
          </a:xfrm>
          <a:prstGeom prst="rect">
            <a:avLst/>
          </a:prstGeom>
          <a:noFill/>
        </p:spPr>
        <p:txBody>
          <a:bodyPr wrap="square">
            <a:spAutoFit/>
          </a:bodyPr>
          <a:lstStyle/>
          <a:p>
            <a:pPr>
              <a:lnSpc>
                <a:spcPct val="90000"/>
              </a:lnSpc>
              <a:spcBef>
                <a:spcPts val="1000"/>
              </a:spcBef>
            </a:pPr>
            <a:r>
              <a:rPr lang="en-US" sz="1600" dirty="0">
                <a:latin typeface="Arial" panose="020B0604020202020204" pitchFamily="34" charset="0"/>
                <a:cs typeface="Arial" panose="020B0604020202020204" pitchFamily="34" charset="0"/>
              </a:rPr>
              <a:t>The Risk Management Plan identifies, assesses, and mitigates potential risks—such as data privacy concerns, system integration challenges, and operational inefficiencies—to ensure smooth project execution and improved patient care. Your tasks include </a:t>
            </a:r>
            <a:r>
              <a:rPr lang="en-US" sz="1600" b="0" i="0" u="none" strike="noStrike" dirty="0">
                <a:solidFill>
                  <a:srgbClr val="000000"/>
                </a:solidFill>
                <a:effectLst/>
                <a:latin typeface="Arial" panose="020B0604020202020204" pitchFamily="34" charset="0"/>
              </a:rPr>
              <a:t>adding screenshots from your Risk Management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FDD79CEE-5375-1E37-4328-DB17AEFFE3F7}"/>
              </a:ext>
            </a:extLst>
          </p:cNvPr>
          <p:cNvSpPr/>
          <p:nvPr/>
        </p:nvSpPr>
        <p:spPr>
          <a:xfrm>
            <a:off x="0" y="617032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B0904BC7-B80E-6B53-1F3A-A5347651697D}"/>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63C78A-1AD6-7237-7655-BF7710A17346}"/>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14A320FB-FF20-FA93-2B33-57CA6819CE50}"/>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response here]</a:t>
            </a:r>
          </a:p>
        </p:txBody>
      </p:sp>
      <p:sp>
        <p:nvSpPr>
          <p:cNvPr id="25" name="Rectangle: Rounded Corners 24">
            <a:extLst>
              <a:ext uri="{FF2B5EF4-FFF2-40B4-BE49-F238E27FC236}">
                <a16:creationId xmlns:a16="http://schemas.microsoft.com/office/drawing/2014/main" id="{7699EBC7-F01F-2F1C-350D-BD000A07E709}"/>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37703474-D16F-ACA7-6645-948C6E2A5658}"/>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response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5B42B502-8E66-36C4-4D72-8C39D12BC9B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Risks identified in the risk register</a:t>
            </a:r>
          </a:p>
        </p:txBody>
      </p:sp>
      <p:grpSp>
        <p:nvGrpSpPr>
          <p:cNvPr id="4" name="Graphic 3">
            <a:extLst>
              <a:ext uri="{FF2B5EF4-FFF2-40B4-BE49-F238E27FC236}">
                <a16:creationId xmlns:a16="http://schemas.microsoft.com/office/drawing/2014/main" id="{1AC68513-B578-64FD-FEA9-C7438671F332}"/>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CA8B7AE9-A43A-CDD0-764B-85A52E5CB558}"/>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9038CD1E-95E1-D244-803A-FFBF18690BD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6534321F-EA33-AEEC-E5B6-25515E49EB50}"/>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Categorized risks based on the Risk Assessment Matrix</a:t>
            </a:r>
          </a:p>
        </p:txBody>
      </p:sp>
      <p:grpSp>
        <p:nvGrpSpPr>
          <p:cNvPr id="8" name="Graphic 3">
            <a:extLst>
              <a:ext uri="{FF2B5EF4-FFF2-40B4-BE49-F238E27FC236}">
                <a16:creationId xmlns:a16="http://schemas.microsoft.com/office/drawing/2014/main" id="{6F53F8FB-C25D-5C84-CDE8-D6704102918F}"/>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47AFDBEA-0166-9558-683A-FCD2FB2231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E6E6919C-7499-BA12-3738-C453B3A49488}"/>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4263970C-D233-058B-82E0-4138498F04E8}"/>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Elements identified in the SWOT Analysis</a:t>
            </a:r>
          </a:p>
        </p:txBody>
      </p:sp>
      <p:grpSp>
        <p:nvGrpSpPr>
          <p:cNvPr id="16" name="Graphic 3">
            <a:extLst>
              <a:ext uri="{FF2B5EF4-FFF2-40B4-BE49-F238E27FC236}">
                <a16:creationId xmlns:a16="http://schemas.microsoft.com/office/drawing/2014/main" id="{F7C4238A-E4BB-A595-BC2E-BC41D553B790}"/>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07664792-0072-0EBC-3325-25F8CAE29E20}"/>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908C6109-CE05-CBC9-99E8-96A684A546D5}"/>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DB3D3D85-0514-5B6D-532B-C6264866D88E}"/>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insights</a:t>
            </a:r>
          </a:p>
        </p:txBody>
      </p:sp>
      <p:grpSp>
        <p:nvGrpSpPr>
          <p:cNvPr id="20" name="Graphic 3">
            <a:extLst>
              <a:ext uri="{FF2B5EF4-FFF2-40B4-BE49-F238E27FC236}">
                <a16:creationId xmlns:a16="http://schemas.microsoft.com/office/drawing/2014/main" id="{CDDDFCAC-D2A1-B736-9CF5-F55758F5549B}"/>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7DDAB86-C476-7EE4-210C-D318769BA413}"/>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405B148-F015-4CFE-D772-A7ECF6C8BAA0}"/>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1809851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50023-B141-090A-992A-1CC8697629D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B3B3C519-1487-E0F5-5950-2420BBF1C893}"/>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4B269486-2417-A84C-B998-7CE73E0C81C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A8F03508-0899-6CE4-5A08-E4566BD913A6}"/>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07B6E00-E2B9-DE89-0BB1-39B4636A0DC9}"/>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A52A9D21-590D-4020-2918-C60BDA3FC36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E9DE789-A820-C07B-D89C-8762EBBB88A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857C253F-6A39-9386-B7B2-114335F5738D}"/>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75CE251C-768C-11CA-AC99-B7668DC918D4}"/>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B91236A4-EB39-18EB-058C-18D4D3F13158}"/>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05CF581-3E5E-9FCF-3BE4-DFF9CDEDB80E}"/>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6BCF282-E0AE-2ED8-DBC7-9C6C2167B59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4FEFBC8E-A289-AB9C-2E6A-E7B81DAEA875}"/>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DDD1B7B7-51AF-1F36-4893-5C0EBA7EA958}"/>
              </a:ext>
            </a:extLst>
          </p:cNvPr>
          <p:cNvSpPr txBox="1">
            <a:spLocks/>
          </p:cNvSpPr>
          <p:nvPr/>
        </p:nvSpPr>
        <p:spPr>
          <a:xfrm>
            <a:off x="1109734" y="3429000"/>
            <a:ext cx="5329165"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10</a:t>
            </a:r>
          </a:p>
        </p:txBody>
      </p:sp>
    </p:spTree>
    <p:extLst>
      <p:ext uri="{BB962C8B-B14F-4D97-AF65-F5344CB8AC3E}">
        <p14:creationId xmlns:p14="http://schemas.microsoft.com/office/powerpoint/2010/main" val="3917048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9B7C7-BA4A-5004-D289-9AA65A810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377EB-FEBF-CD2C-A2B3-54F826CD0ABF}"/>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Risk Mitigation Plan   </a:t>
            </a:r>
            <a:endParaRPr lang="en-US" sz="1800" dirty="0">
              <a:solidFill>
                <a:srgbClr val="000000"/>
              </a:solidFill>
            </a:endParaRPr>
          </a:p>
        </p:txBody>
      </p:sp>
      <p:sp>
        <p:nvSpPr>
          <p:cNvPr id="727" name="TextBox 726">
            <a:extLst>
              <a:ext uri="{FF2B5EF4-FFF2-40B4-BE49-F238E27FC236}">
                <a16:creationId xmlns:a16="http://schemas.microsoft.com/office/drawing/2014/main" id="{9F985F4C-7E47-31D7-A1DA-2B51CC8A267E}"/>
              </a:ext>
            </a:extLst>
          </p:cNvPr>
          <p:cNvSpPr txBox="1"/>
          <p:nvPr/>
        </p:nvSpPr>
        <p:spPr>
          <a:xfrm>
            <a:off x="837118" y="1268279"/>
            <a:ext cx="10515599" cy="757130"/>
          </a:xfrm>
          <a:prstGeom prst="rect">
            <a:avLst/>
          </a:prstGeom>
          <a:noFill/>
        </p:spPr>
        <p:txBody>
          <a:bodyPr wrap="square">
            <a:spAutoFit/>
          </a:bodyPr>
          <a:lstStyle/>
          <a:p>
            <a:pPr>
              <a:lnSpc>
                <a:spcPct val="90000"/>
              </a:lnSpc>
              <a:spcBef>
                <a:spcPts val="1000"/>
              </a:spcBef>
            </a:pPr>
            <a:r>
              <a:rPr lang="en-US" sz="1600" b="0" i="0" u="none" strike="noStrike" dirty="0">
                <a:solidFill>
                  <a:srgbClr val="000000"/>
                </a:solidFill>
                <a:effectLst/>
                <a:latin typeface="Arial" panose="020B0604020202020204" pitchFamily="34" charset="0"/>
              </a:rPr>
              <a:t>The Risk Mitigation Plan identifies potential risks, assesses their impact, and implements strategies to minimize disruptions, ensuring smooth hospital operations and improved patient care. Your task includes adding screenshots from your Risk Mitigation </a:t>
            </a:r>
            <a:r>
              <a:rPr lang="en-US" sz="1600" dirty="0">
                <a:solidFill>
                  <a:srgbClr val="000000"/>
                </a:solidFill>
                <a:latin typeface="Arial" panose="020B0604020202020204" pitchFamily="34" charset="0"/>
              </a:rPr>
              <a:t>plan based on the specified requirements</a:t>
            </a:r>
            <a:r>
              <a:rPr lang="en-US" sz="1600" b="0" i="0" u="none" strike="noStrike" dirty="0">
                <a:solidFill>
                  <a:srgbClr val="000000"/>
                </a:solidFill>
                <a:effectLst/>
                <a:latin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02F3EC5-B3D4-BAA3-195D-E813660631F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73" name="Straight Connector 872">
            <a:extLst>
              <a:ext uri="{FF2B5EF4-FFF2-40B4-BE49-F238E27FC236}">
                <a16:creationId xmlns:a16="http://schemas.microsoft.com/office/drawing/2014/main" id="{4C246E56-217C-9FA8-156B-E8125FAA85D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3" name="Rectangle: Rounded Corners 22">
            <a:extLst>
              <a:ext uri="{FF2B5EF4-FFF2-40B4-BE49-F238E27FC236}">
                <a16:creationId xmlns:a16="http://schemas.microsoft.com/office/drawing/2014/main" id="{95E1F37C-44CF-0AEE-F6D1-F85D5B11C077}"/>
              </a:ext>
            </a:extLst>
          </p:cNvPr>
          <p:cNvSpPr/>
          <p:nvPr/>
        </p:nvSpPr>
        <p:spPr>
          <a:xfrm>
            <a:off x="942600"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4" name="Rectangle: Rounded Corners 23">
            <a:extLst>
              <a:ext uri="{FF2B5EF4-FFF2-40B4-BE49-F238E27FC236}">
                <a16:creationId xmlns:a16="http://schemas.microsoft.com/office/drawing/2014/main" id="{85AD2FB3-6A3F-146B-BB54-D999BDED2D64}"/>
              </a:ext>
            </a:extLst>
          </p:cNvPr>
          <p:cNvSpPr/>
          <p:nvPr/>
        </p:nvSpPr>
        <p:spPr>
          <a:xfrm>
            <a:off x="3532562"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latin typeface="Arial" panose="020B0604020202020204" pitchFamily="34" charset="0"/>
                <a:cs typeface="Arial" panose="020B0604020202020204" pitchFamily="34" charset="0"/>
              </a:rPr>
              <a:t>[Add your screenshot here]</a:t>
            </a:r>
          </a:p>
        </p:txBody>
      </p:sp>
      <p:sp>
        <p:nvSpPr>
          <p:cNvPr id="25" name="Rectangle: Rounded Corners 24">
            <a:extLst>
              <a:ext uri="{FF2B5EF4-FFF2-40B4-BE49-F238E27FC236}">
                <a16:creationId xmlns:a16="http://schemas.microsoft.com/office/drawing/2014/main" id="{ED6C1672-5DA7-EE0B-82E2-DBCBD99F1A66}"/>
              </a:ext>
            </a:extLst>
          </p:cNvPr>
          <p:cNvSpPr/>
          <p:nvPr/>
        </p:nvSpPr>
        <p:spPr>
          <a:xfrm>
            <a:off x="6122523"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26" name="Rectangle: Rounded Corners 25">
            <a:extLst>
              <a:ext uri="{FF2B5EF4-FFF2-40B4-BE49-F238E27FC236}">
                <a16:creationId xmlns:a16="http://schemas.microsoft.com/office/drawing/2014/main" id="{76D1791C-F980-BB24-775B-CC758AB6ED99}"/>
              </a:ext>
            </a:extLst>
          </p:cNvPr>
          <p:cNvSpPr/>
          <p:nvPr/>
        </p:nvSpPr>
        <p:spPr>
          <a:xfrm>
            <a:off x="8712485" y="3377190"/>
            <a:ext cx="2536578" cy="2499342"/>
          </a:xfrm>
          <a:prstGeom prst="roundRect">
            <a:avLst>
              <a:gd name="adj" fmla="val 7833"/>
            </a:avLst>
          </a:prstGeom>
          <a:solidFill>
            <a:srgbClr val="B8E3F9"/>
          </a:solidFill>
          <a:ln w="0" cap="flat">
            <a:noFill/>
            <a:prstDash val="solid"/>
            <a:miter/>
          </a:ln>
        </p:spPr>
        <p:txBody>
          <a:bodyPr rtlCol="0" anchor="ctr"/>
          <a:lstStyle/>
          <a:p>
            <a:pPr algn="ctr"/>
            <a:r>
              <a:rPr lang="en-US" sz="1400" dirty="0"/>
              <a:t>[</a:t>
            </a:r>
            <a:r>
              <a:rPr lang="en-US" sz="1400" dirty="0">
                <a:latin typeface="Arial" panose="020B0604020202020204" pitchFamily="34" charset="0"/>
                <a:cs typeface="Arial" panose="020B0604020202020204" pitchFamily="34" charset="0"/>
              </a:rPr>
              <a:t>Add your screenshot here]</a:t>
            </a:r>
            <a:endParaRPr lang="en-IN" sz="1400"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30208AC7-807A-FED1-2C07-1DCC9F47FA1F}"/>
              </a:ext>
            </a:extLst>
          </p:cNvPr>
          <p:cNvSpPr/>
          <p:nvPr/>
        </p:nvSpPr>
        <p:spPr>
          <a:xfrm>
            <a:off x="942600"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Strategies to mitigate risks</a:t>
            </a:r>
          </a:p>
        </p:txBody>
      </p:sp>
      <p:grpSp>
        <p:nvGrpSpPr>
          <p:cNvPr id="4" name="Graphic 3">
            <a:extLst>
              <a:ext uri="{FF2B5EF4-FFF2-40B4-BE49-F238E27FC236}">
                <a16:creationId xmlns:a16="http://schemas.microsoft.com/office/drawing/2014/main" id="{6AF61996-EA46-7C04-E06E-744512BD13C9}"/>
              </a:ext>
            </a:extLst>
          </p:cNvPr>
          <p:cNvGrpSpPr/>
          <p:nvPr/>
        </p:nvGrpSpPr>
        <p:grpSpPr>
          <a:xfrm>
            <a:off x="1183340" y="3002307"/>
            <a:ext cx="2054752" cy="521231"/>
            <a:chOff x="2266570" y="2826418"/>
            <a:chExt cx="1590930" cy="417274"/>
          </a:xfrm>
          <a:solidFill>
            <a:srgbClr val="414042"/>
          </a:solidFill>
        </p:grpSpPr>
        <p:sp>
          <p:nvSpPr>
            <p:cNvPr id="5" name="Freeform: Shape 4">
              <a:extLst>
                <a:ext uri="{FF2B5EF4-FFF2-40B4-BE49-F238E27FC236}">
                  <a16:creationId xmlns:a16="http://schemas.microsoft.com/office/drawing/2014/main" id="{B1014715-41B3-EDDC-6CD1-C596E84A2E77}"/>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6" name="Freeform: Shape 5">
              <a:extLst>
                <a:ext uri="{FF2B5EF4-FFF2-40B4-BE49-F238E27FC236}">
                  <a16:creationId xmlns:a16="http://schemas.microsoft.com/office/drawing/2014/main" id="{D1473707-5902-9381-C742-38402B109CB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7" name="Rectangle: Rounded Corners 6">
            <a:extLst>
              <a:ext uri="{FF2B5EF4-FFF2-40B4-BE49-F238E27FC236}">
                <a16:creationId xmlns:a16="http://schemas.microsoft.com/office/drawing/2014/main" id="{2CF6D155-0954-5E8D-5DCE-1B4E44CA5AAF}"/>
              </a:ext>
            </a:extLst>
          </p:cNvPr>
          <p:cNvSpPr/>
          <p:nvPr/>
        </p:nvSpPr>
        <p:spPr>
          <a:xfrm>
            <a:off x="3532561" y="2209741"/>
            <a:ext cx="2536579" cy="1005018"/>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Factors included in your </a:t>
            </a:r>
            <a:r>
              <a:rPr lang="en-US" sz="1600">
                <a:latin typeface="Arial"/>
                <a:cs typeface="Arial"/>
              </a:rPr>
              <a:t>Contingency Plan</a:t>
            </a:r>
          </a:p>
          <a:p>
            <a:pPr algn="ctr"/>
            <a:endParaRPr lang="en-US" sz="1600" dirty="0">
              <a:latin typeface="Arial" panose="020B0604020202020204" pitchFamily="34" charset="0"/>
              <a:cs typeface="Arial" panose="020B0604020202020204" pitchFamily="34" charset="0"/>
            </a:endParaRPr>
          </a:p>
        </p:txBody>
      </p:sp>
      <p:grpSp>
        <p:nvGrpSpPr>
          <p:cNvPr id="8" name="Graphic 3">
            <a:extLst>
              <a:ext uri="{FF2B5EF4-FFF2-40B4-BE49-F238E27FC236}">
                <a16:creationId xmlns:a16="http://schemas.microsoft.com/office/drawing/2014/main" id="{B710122A-C576-9E29-2706-B07B6210F95D}"/>
              </a:ext>
            </a:extLst>
          </p:cNvPr>
          <p:cNvGrpSpPr/>
          <p:nvPr/>
        </p:nvGrpSpPr>
        <p:grpSpPr>
          <a:xfrm>
            <a:off x="3776029" y="3002307"/>
            <a:ext cx="2054752" cy="521231"/>
            <a:chOff x="2266570" y="2826418"/>
            <a:chExt cx="1590930" cy="417274"/>
          </a:xfrm>
          <a:solidFill>
            <a:srgbClr val="414042"/>
          </a:solidFill>
        </p:grpSpPr>
        <p:sp>
          <p:nvSpPr>
            <p:cNvPr id="9" name="Freeform: Shape 8">
              <a:extLst>
                <a:ext uri="{FF2B5EF4-FFF2-40B4-BE49-F238E27FC236}">
                  <a16:creationId xmlns:a16="http://schemas.microsoft.com/office/drawing/2014/main" id="{F67FF497-2C0D-BFE2-4116-E3DB7F89A85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0" name="Freeform: Shape 9">
              <a:extLst>
                <a:ext uri="{FF2B5EF4-FFF2-40B4-BE49-F238E27FC236}">
                  <a16:creationId xmlns:a16="http://schemas.microsoft.com/office/drawing/2014/main" id="{CC05A0D6-C8B2-E058-F6C0-8AB4739A9EF4}"/>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2" name="Rectangle: Rounded Corners 11">
            <a:extLst>
              <a:ext uri="{FF2B5EF4-FFF2-40B4-BE49-F238E27FC236}">
                <a16:creationId xmlns:a16="http://schemas.microsoft.com/office/drawing/2014/main" id="{C74288F3-95A7-17B7-FB88-D3C38CE400F4}"/>
              </a:ext>
            </a:extLst>
          </p:cNvPr>
          <p:cNvSpPr/>
          <p:nvPr/>
        </p:nvSpPr>
        <p:spPr>
          <a:xfrm>
            <a:off x="6122522"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Prioritized risks based on Visual Risk Matrix </a:t>
            </a:r>
          </a:p>
        </p:txBody>
      </p:sp>
      <p:grpSp>
        <p:nvGrpSpPr>
          <p:cNvPr id="16" name="Graphic 3">
            <a:extLst>
              <a:ext uri="{FF2B5EF4-FFF2-40B4-BE49-F238E27FC236}">
                <a16:creationId xmlns:a16="http://schemas.microsoft.com/office/drawing/2014/main" id="{3ECA2F52-07EE-9FDE-D006-641C26EC98A4}"/>
              </a:ext>
            </a:extLst>
          </p:cNvPr>
          <p:cNvGrpSpPr/>
          <p:nvPr/>
        </p:nvGrpSpPr>
        <p:grpSpPr>
          <a:xfrm>
            <a:off x="6363435" y="3002307"/>
            <a:ext cx="2054752" cy="521231"/>
            <a:chOff x="2266570" y="2826418"/>
            <a:chExt cx="1590930" cy="417274"/>
          </a:xfrm>
          <a:solidFill>
            <a:srgbClr val="414042"/>
          </a:solidFill>
        </p:grpSpPr>
        <p:sp>
          <p:nvSpPr>
            <p:cNvPr id="17" name="Freeform: Shape 16">
              <a:extLst>
                <a:ext uri="{FF2B5EF4-FFF2-40B4-BE49-F238E27FC236}">
                  <a16:creationId xmlns:a16="http://schemas.microsoft.com/office/drawing/2014/main" id="{9B7D2E3B-D90A-1A4C-3CA4-A88D1E24BDB4}"/>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8" name="Freeform: Shape 17">
              <a:extLst>
                <a:ext uri="{FF2B5EF4-FFF2-40B4-BE49-F238E27FC236}">
                  <a16:creationId xmlns:a16="http://schemas.microsoft.com/office/drawing/2014/main" id="{A87E7B56-1A96-4658-38E4-812B6ED37F79}"/>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19" name="Rectangle: Rounded Corners 18">
            <a:extLst>
              <a:ext uri="{FF2B5EF4-FFF2-40B4-BE49-F238E27FC236}">
                <a16:creationId xmlns:a16="http://schemas.microsoft.com/office/drawing/2014/main" id="{68E31122-92F9-2C5F-3EBB-340F8281D12B}"/>
              </a:ext>
            </a:extLst>
          </p:cNvPr>
          <p:cNvSpPr/>
          <p:nvPr/>
        </p:nvSpPr>
        <p:spPr>
          <a:xfrm>
            <a:off x="8712484" y="2209741"/>
            <a:ext cx="2536579" cy="1005018"/>
          </a:xfrm>
          <a:prstGeom prst="roundRect">
            <a:avLst>
              <a:gd name="adj" fmla="val 7833"/>
            </a:avLst>
          </a:prstGeom>
          <a:solidFill>
            <a:srgbClr val="4EB8EF"/>
          </a:solidFill>
          <a:ln w="0" cap="flat">
            <a:noFill/>
            <a:prstDash val="solid"/>
            <a:miter/>
          </a:ln>
        </p:spPr>
        <p:txBody>
          <a:bodyPr rtlCol="0" anchor="t"/>
          <a:lstStyle/>
          <a:p>
            <a:pPr algn="ctr"/>
            <a:r>
              <a:rPr lang="en-US" sz="1600" dirty="0">
                <a:latin typeface="Arial" panose="020B0604020202020204" pitchFamily="34" charset="0"/>
                <a:cs typeface="Arial" panose="020B0604020202020204" pitchFamily="34" charset="0"/>
              </a:rPr>
              <a:t>Key insights from Risk Mitigation Plan</a:t>
            </a:r>
          </a:p>
        </p:txBody>
      </p:sp>
      <p:grpSp>
        <p:nvGrpSpPr>
          <p:cNvPr id="20" name="Graphic 3">
            <a:extLst>
              <a:ext uri="{FF2B5EF4-FFF2-40B4-BE49-F238E27FC236}">
                <a16:creationId xmlns:a16="http://schemas.microsoft.com/office/drawing/2014/main" id="{CB105564-1BE3-9248-1CAF-425749E31FC7}"/>
              </a:ext>
            </a:extLst>
          </p:cNvPr>
          <p:cNvGrpSpPr/>
          <p:nvPr/>
        </p:nvGrpSpPr>
        <p:grpSpPr>
          <a:xfrm>
            <a:off x="8953908" y="3002307"/>
            <a:ext cx="2054752" cy="521231"/>
            <a:chOff x="2266570" y="2826418"/>
            <a:chExt cx="1590930" cy="417274"/>
          </a:xfrm>
          <a:solidFill>
            <a:srgbClr val="414042"/>
          </a:solidFill>
        </p:grpSpPr>
        <p:sp>
          <p:nvSpPr>
            <p:cNvPr id="21" name="Freeform: Shape 20">
              <a:extLst>
                <a:ext uri="{FF2B5EF4-FFF2-40B4-BE49-F238E27FC236}">
                  <a16:creationId xmlns:a16="http://schemas.microsoft.com/office/drawing/2014/main" id="{9CB9E42A-7693-6429-0A92-EE2B9E03648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22" name="Freeform: Shape 21">
              <a:extLst>
                <a:ext uri="{FF2B5EF4-FFF2-40B4-BE49-F238E27FC236}">
                  <a16:creationId xmlns:a16="http://schemas.microsoft.com/office/drawing/2014/main" id="{875B56CF-0BAA-9CE5-7489-F049C0C8A1C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Tree>
    <p:extLst>
      <p:ext uri="{BB962C8B-B14F-4D97-AF65-F5344CB8AC3E}">
        <p14:creationId xmlns:p14="http://schemas.microsoft.com/office/powerpoint/2010/main" val="2565882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98C7AC11-B59C-1110-585E-EF484A469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A01AC412-C5EB-1265-FE31-5110E0A75B41}"/>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9A86A210-7955-F326-24C8-1A5D5D535DE7}"/>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738A78AB-B254-543E-5AED-4D22C5D66171}"/>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CAA29788-F2A2-8138-582D-CECD5A4EF4D7}"/>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3165" name="Content Placeholder 2">
            <a:extLst>
              <a:ext uri="{FF2B5EF4-FFF2-40B4-BE49-F238E27FC236}">
                <a16:creationId xmlns:a16="http://schemas.microsoft.com/office/drawing/2014/main" id="{2A55EE4C-D6D6-FE03-D9B8-F55DD221922E}"/>
              </a:ext>
            </a:extLst>
          </p:cNvPr>
          <p:cNvSpPr txBox="1">
            <a:spLocks/>
          </p:cNvSpPr>
          <p:nvPr/>
        </p:nvSpPr>
        <p:spPr>
          <a:xfrm>
            <a:off x="5226662" y="1699854"/>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spcAft>
                <a:spcPts val="600"/>
              </a:spcAft>
              <a:buFont typeface="Arial" panose="020B0604020202020204" pitchFamily="34" charset="0"/>
              <a:buNone/>
            </a:pPr>
            <a:r>
              <a:rPr lang="en-US" sz="2000" dirty="0"/>
              <a:t>You have recently been hired as a Business Analyst by </a:t>
            </a:r>
            <a:r>
              <a:rPr lang="en-US" sz="2000" dirty="0" err="1"/>
              <a:t>HealthFirst</a:t>
            </a:r>
            <a:r>
              <a:rPr lang="en-US" sz="2000" dirty="0"/>
              <a:t> Care, a leading multi-specialty hospital renowned for its high-quality patient care and advanced medical facilities.</a:t>
            </a:r>
          </a:p>
          <a:p>
            <a:pPr marL="0" indent="0" fontAlgn="base">
              <a:lnSpc>
                <a:spcPct val="100000"/>
              </a:lnSpc>
              <a:spcAft>
                <a:spcPts val="600"/>
              </a:spcAft>
              <a:buFont typeface="Arial" panose="020B0604020202020204" pitchFamily="34" charset="0"/>
              <a:buNone/>
            </a:pPr>
            <a:endParaRPr lang="en-US" sz="2000" dirty="0"/>
          </a:p>
        </p:txBody>
      </p:sp>
      <p:sp>
        <p:nvSpPr>
          <p:cNvPr id="3166" name="Content Placeholder 2">
            <a:extLst>
              <a:ext uri="{FF2B5EF4-FFF2-40B4-BE49-F238E27FC236}">
                <a16:creationId xmlns:a16="http://schemas.microsoft.com/office/drawing/2014/main" id="{9536F4C4-CC35-66F2-BFC9-81CE0A4D35B1}"/>
              </a:ext>
            </a:extLst>
          </p:cNvPr>
          <p:cNvSpPr txBox="1">
            <a:spLocks/>
          </p:cNvSpPr>
          <p:nvPr/>
        </p:nvSpPr>
        <p:spPr>
          <a:xfrm>
            <a:off x="6096000" y="4044648"/>
            <a:ext cx="5736544" cy="1911551"/>
          </a:xfrm>
          <a:prstGeom prst="roundRect">
            <a:avLst/>
          </a:prstGeom>
          <a:solidFill>
            <a:schemeClr val="bg1">
              <a:lumMod val="95000"/>
            </a:schemeClr>
          </a:solidFill>
        </p:spPr>
        <p:txBody>
          <a:bodyPr lIns="180000" tIns="180000" rIns="180000" bIns="18000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00000"/>
              </a:lnSpc>
              <a:buFont typeface="Arial" panose="020B0604020202020204" pitchFamily="34" charset="0"/>
              <a:buNone/>
            </a:pPr>
            <a:r>
              <a:rPr lang="en-US" sz="2000" dirty="0"/>
              <a:t>The hospital has launched an initiative to enhance the overall patient experience in light of increasing patient complaints and operational challenges.</a:t>
            </a:r>
          </a:p>
        </p:txBody>
      </p:sp>
      <p:sp>
        <p:nvSpPr>
          <p:cNvPr id="3168" name="Title 1">
            <a:extLst>
              <a:ext uri="{FF2B5EF4-FFF2-40B4-BE49-F238E27FC236}">
                <a16:creationId xmlns:a16="http://schemas.microsoft.com/office/drawing/2014/main" id="{256A7E3B-1A4D-DDD3-D3AC-7F145AACB958}"/>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rgbClr val="215F9A"/>
                </a:solidFill>
              </a:rPr>
              <a:t>Case study overview </a:t>
            </a:r>
          </a:p>
        </p:txBody>
      </p:sp>
    </p:spTree>
    <p:extLst>
      <p:ext uri="{BB962C8B-B14F-4D97-AF65-F5344CB8AC3E}">
        <p14:creationId xmlns:p14="http://schemas.microsoft.com/office/powerpoint/2010/main" val="367995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A06C0-F94D-5C99-5F18-485A7DD96D9B}"/>
            </a:ext>
          </a:extLst>
        </p:cNvPr>
        <p:cNvGrpSpPr/>
        <p:nvPr/>
      </p:nvGrpSpPr>
      <p:grpSpPr>
        <a:xfrm>
          <a:off x="0" y="0"/>
          <a:ext cx="0" cy="0"/>
          <a:chOff x="0" y="0"/>
          <a:chExt cx="0" cy="0"/>
        </a:xfrm>
      </p:grpSpPr>
      <p:pic>
        <p:nvPicPr>
          <p:cNvPr id="3163" name="Picture 2" descr="Medical professional analyzing financial growth data using advanced technology in a modern healthcare setting to enhance decision-making and improve patient services">
            <a:extLst>
              <a:ext uri="{FF2B5EF4-FFF2-40B4-BE49-F238E27FC236}">
                <a16:creationId xmlns:a16="http://schemas.microsoft.com/office/drawing/2014/main" id="{ABB6277B-F1F2-D078-ED04-90C8E62CE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409" t="3052"/>
          <a:stretch/>
        </p:blipFill>
        <p:spPr bwMode="auto">
          <a:xfrm>
            <a:off x="8868" y="-3298"/>
            <a:ext cx="6776814" cy="6861298"/>
          </a:xfrm>
          <a:prstGeom prst="rect">
            <a:avLst/>
          </a:prstGeom>
          <a:solidFill>
            <a:srgbClr val="FFFFFF"/>
          </a:solidFill>
        </p:spPr>
      </p:pic>
      <p:sp>
        <p:nvSpPr>
          <p:cNvPr id="3159" name="Freeform: Shape 3158">
            <a:extLst>
              <a:ext uri="{FF2B5EF4-FFF2-40B4-BE49-F238E27FC236}">
                <a16:creationId xmlns:a16="http://schemas.microsoft.com/office/drawing/2014/main" id="{0234ABBD-0285-4322-D44F-F61728843ABD}"/>
              </a:ext>
            </a:extLst>
          </p:cNvPr>
          <p:cNvSpPr/>
          <p:nvPr/>
        </p:nvSpPr>
        <p:spPr>
          <a:xfrm>
            <a:off x="2135003" y="-1"/>
            <a:ext cx="10048129" cy="6861298"/>
          </a:xfrm>
          <a:custGeom>
            <a:avLst/>
            <a:gdLst>
              <a:gd name="connsiteX0" fmla="*/ 0 w 10048129"/>
              <a:gd name="connsiteY0" fmla="*/ 0 h 6861298"/>
              <a:gd name="connsiteX1" fmla="*/ 10048129 w 10048129"/>
              <a:gd name="connsiteY1" fmla="*/ 0 h 6861298"/>
              <a:gd name="connsiteX2" fmla="*/ 10048129 w 10048129"/>
              <a:gd name="connsiteY2" fmla="*/ 6861298 h 6861298"/>
              <a:gd name="connsiteX3" fmla="*/ 2537165 w 10048129"/>
              <a:gd name="connsiteY3" fmla="*/ 6861298 h 6861298"/>
              <a:gd name="connsiteX4" fmla="*/ 3331088 w 10048129"/>
              <a:gd name="connsiteY4" fmla="*/ 5540733 h 6861298"/>
              <a:gd name="connsiteX5" fmla="*/ 0 w 10048129"/>
              <a:gd name="connsiteY5" fmla="*/ 0 h 6861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48129" h="6861298">
                <a:moveTo>
                  <a:pt x="0" y="0"/>
                </a:moveTo>
                <a:lnTo>
                  <a:pt x="10048129" y="0"/>
                </a:lnTo>
                <a:lnTo>
                  <a:pt x="10048129" y="6861298"/>
                </a:lnTo>
                <a:lnTo>
                  <a:pt x="2537165" y="6861298"/>
                </a:lnTo>
                <a:lnTo>
                  <a:pt x="3331088" y="5540733"/>
                </a:lnTo>
                <a:lnTo>
                  <a:pt x="0" y="0"/>
                </a:lnTo>
                <a:close/>
              </a:path>
            </a:pathLst>
          </a:custGeom>
          <a:solidFill>
            <a:srgbClr val="FFFFFF"/>
          </a:solidFill>
          <a:ln w="0" cap="flat">
            <a:noFill/>
            <a:prstDash val="solid"/>
            <a:miter/>
          </a:ln>
        </p:spPr>
        <p:txBody>
          <a:bodyPr rtlCol="0" anchor="ctr"/>
          <a:lstStyle/>
          <a:p>
            <a:endParaRPr lang="en-IN" dirty="0"/>
          </a:p>
        </p:txBody>
      </p:sp>
      <p:grpSp>
        <p:nvGrpSpPr>
          <p:cNvPr id="3154" name="Graphic 3150">
            <a:extLst>
              <a:ext uri="{FF2B5EF4-FFF2-40B4-BE49-F238E27FC236}">
                <a16:creationId xmlns:a16="http://schemas.microsoft.com/office/drawing/2014/main" id="{D3634A93-E865-E99D-3C50-82C2F486AFA3}"/>
              </a:ext>
            </a:extLst>
          </p:cNvPr>
          <p:cNvGrpSpPr/>
          <p:nvPr/>
        </p:nvGrpSpPr>
        <p:grpSpPr>
          <a:xfrm>
            <a:off x="1180000" y="0"/>
            <a:ext cx="4437256" cy="6860637"/>
            <a:chOff x="1180000" y="0"/>
            <a:chExt cx="4437256" cy="6860637"/>
          </a:xfrm>
        </p:grpSpPr>
        <p:sp>
          <p:nvSpPr>
            <p:cNvPr id="3155" name="Freeform: Shape 3154">
              <a:extLst>
                <a:ext uri="{FF2B5EF4-FFF2-40B4-BE49-F238E27FC236}">
                  <a16:creationId xmlns:a16="http://schemas.microsoft.com/office/drawing/2014/main" id="{D4C5CA91-A308-92BF-10CF-F20407368138}"/>
                </a:ext>
              </a:extLst>
            </p:cNvPr>
            <p:cNvSpPr/>
            <p:nvPr/>
          </p:nvSpPr>
          <p:spPr>
            <a:xfrm>
              <a:off x="1707538"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8"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95D4F5"/>
            </a:solidFill>
            <a:ln w="0" cap="flat">
              <a:noFill/>
              <a:prstDash val="solid"/>
              <a:miter/>
            </a:ln>
          </p:spPr>
          <p:txBody>
            <a:bodyPr rtlCol="0" anchor="ctr"/>
            <a:lstStyle/>
            <a:p>
              <a:endParaRPr lang="en-IN"/>
            </a:p>
          </p:txBody>
        </p:sp>
        <p:sp>
          <p:nvSpPr>
            <p:cNvPr id="3156" name="Freeform: Shape 3155">
              <a:extLst>
                <a:ext uri="{FF2B5EF4-FFF2-40B4-BE49-F238E27FC236}">
                  <a16:creationId xmlns:a16="http://schemas.microsoft.com/office/drawing/2014/main" id="{008629A5-94A1-A2F2-D8C2-BC1AD97A128D}"/>
                </a:ext>
              </a:extLst>
            </p:cNvPr>
            <p:cNvSpPr/>
            <p:nvPr/>
          </p:nvSpPr>
          <p:spPr>
            <a:xfrm>
              <a:off x="1180000" y="0"/>
              <a:ext cx="3909718" cy="6860637"/>
            </a:xfrm>
            <a:custGeom>
              <a:avLst/>
              <a:gdLst>
                <a:gd name="connsiteX0" fmla="*/ 3824653 w 3909718"/>
                <a:gd name="connsiteY0" fmla="*/ 5073602 h 6860637"/>
                <a:gd name="connsiteX1" fmla="*/ 1078816 w 3909718"/>
                <a:gd name="connsiteY1" fmla="*/ 317842 h 6860637"/>
                <a:gd name="connsiteX2" fmla="*/ 527538 w 3909718"/>
                <a:gd name="connsiteY2" fmla="*/ 0 h 6860637"/>
                <a:gd name="connsiteX3" fmla="*/ 0 w 3909718"/>
                <a:gd name="connsiteY3" fmla="*/ 0 h 6860637"/>
                <a:gd name="connsiteX4" fmla="*/ 551278 w 3909718"/>
                <a:gd name="connsiteY4" fmla="*/ 317842 h 6860637"/>
                <a:gd name="connsiteX5" fmla="*/ 3297115 w 3909718"/>
                <a:gd name="connsiteY5" fmla="*/ 5072942 h 6860637"/>
                <a:gd name="connsiteX6" fmla="*/ 3297115 w 3909718"/>
                <a:gd name="connsiteY6" fmla="*/ 5709285 h 6860637"/>
                <a:gd name="connsiteX7" fmla="*/ 2632417 w 3909718"/>
                <a:gd name="connsiteY7" fmla="*/ 6860638 h 6860637"/>
                <a:gd name="connsiteX8" fmla="*/ 3159955 w 3909718"/>
                <a:gd name="connsiteY8" fmla="*/ 6860638 h 6860637"/>
                <a:gd name="connsiteX9" fmla="*/ 3824653 w 3909718"/>
                <a:gd name="connsiteY9" fmla="*/ 5709285 h 6860637"/>
                <a:gd name="connsiteX10" fmla="*/ 3824653 w 3909718"/>
                <a:gd name="connsiteY10" fmla="*/ 5072942 h 686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09718" h="6860637">
                  <a:moveTo>
                    <a:pt x="3824653" y="5073602"/>
                  </a:moveTo>
                  <a:lnTo>
                    <a:pt x="1078816" y="317842"/>
                  </a:lnTo>
                  <a:cubicBezTo>
                    <a:pt x="965395" y="120674"/>
                    <a:pt x="755039" y="0"/>
                    <a:pt x="527538" y="0"/>
                  </a:cubicBezTo>
                  <a:lnTo>
                    <a:pt x="0" y="0"/>
                  </a:lnTo>
                  <a:cubicBezTo>
                    <a:pt x="227501" y="0"/>
                    <a:pt x="437197" y="121334"/>
                    <a:pt x="551278" y="317842"/>
                  </a:cubicBezTo>
                  <a:lnTo>
                    <a:pt x="3297115" y="5072942"/>
                  </a:lnTo>
                  <a:cubicBezTo>
                    <a:pt x="3410536" y="5270109"/>
                    <a:pt x="3410536" y="5512118"/>
                    <a:pt x="3297115" y="5709285"/>
                  </a:cubicBezTo>
                  <a:lnTo>
                    <a:pt x="2632417" y="6860638"/>
                  </a:lnTo>
                  <a:lnTo>
                    <a:pt x="3159955" y="6860638"/>
                  </a:lnTo>
                  <a:lnTo>
                    <a:pt x="3824653" y="5709285"/>
                  </a:lnTo>
                  <a:cubicBezTo>
                    <a:pt x="3938074" y="5512118"/>
                    <a:pt x="3938074" y="5270109"/>
                    <a:pt x="3824653" y="5072942"/>
                  </a:cubicBezTo>
                  <a:close/>
                </a:path>
              </a:pathLst>
            </a:custGeom>
            <a:solidFill>
              <a:srgbClr val="4EB8EF"/>
            </a:solidFill>
            <a:ln w="0" cap="flat">
              <a:noFill/>
              <a:prstDash val="solid"/>
              <a:miter/>
            </a:ln>
          </p:spPr>
          <p:txBody>
            <a:bodyPr rtlCol="0" anchor="ctr"/>
            <a:lstStyle/>
            <a:p>
              <a:endParaRPr lang="en-IN"/>
            </a:p>
          </p:txBody>
        </p:sp>
      </p:grpSp>
      <p:sp>
        <p:nvSpPr>
          <p:cNvPr id="2" name="Content Placeholder 2">
            <a:extLst>
              <a:ext uri="{FF2B5EF4-FFF2-40B4-BE49-F238E27FC236}">
                <a16:creationId xmlns:a16="http://schemas.microsoft.com/office/drawing/2014/main" id="{E3A7C60E-2797-35EB-6956-DB6102388959}"/>
              </a:ext>
            </a:extLst>
          </p:cNvPr>
          <p:cNvSpPr txBox="1">
            <a:spLocks/>
          </p:cNvSpPr>
          <p:nvPr/>
        </p:nvSpPr>
        <p:spPr>
          <a:xfrm>
            <a:off x="5226662" y="1624411"/>
            <a:ext cx="5179715" cy="92737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Font typeface="Arial" panose="020B0604020202020204" pitchFamily="34" charset="0"/>
              <a:buNone/>
            </a:pPr>
            <a:r>
              <a:rPr lang="en-US" sz="2000" dirty="0"/>
              <a:t>The management has identified key areas for improvement, including: </a:t>
            </a:r>
          </a:p>
        </p:txBody>
      </p:sp>
      <p:grpSp>
        <p:nvGrpSpPr>
          <p:cNvPr id="3" name="Graphic 2">
            <a:extLst>
              <a:ext uri="{FF2B5EF4-FFF2-40B4-BE49-F238E27FC236}">
                <a16:creationId xmlns:a16="http://schemas.microsoft.com/office/drawing/2014/main" id="{7D238E0B-DDBB-8909-181D-D9BF574F6658}"/>
              </a:ext>
            </a:extLst>
          </p:cNvPr>
          <p:cNvGrpSpPr/>
          <p:nvPr/>
        </p:nvGrpSpPr>
        <p:grpSpPr>
          <a:xfrm>
            <a:off x="5211459" y="2909587"/>
            <a:ext cx="6403415" cy="1384995"/>
            <a:chOff x="2179991" y="2306063"/>
            <a:chExt cx="6049189" cy="1308379"/>
          </a:xfrm>
        </p:grpSpPr>
        <p:sp>
          <p:nvSpPr>
            <p:cNvPr id="4" name="Freeform: Shape 3">
              <a:extLst>
                <a:ext uri="{FF2B5EF4-FFF2-40B4-BE49-F238E27FC236}">
                  <a16:creationId xmlns:a16="http://schemas.microsoft.com/office/drawing/2014/main" id="{ECFBCB0F-8403-2625-F606-5A01CBE97E62}"/>
                </a:ext>
              </a:extLst>
            </p:cNvPr>
            <p:cNvSpPr/>
            <p:nvPr/>
          </p:nvSpPr>
          <p:spPr>
            <a:xfrm>
              <a:off x="2179991"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71C6F2"/>
            </a:solidFill>
            <a:ln w="0" cap="flat">
              <a:noFill/>
              <a:prstDash val="solid"/>
              <a:miter/>
            </a:ln>
          </p:spPr>
          <p:txBody>
            <a:bodyPr rtlCol="0" anchor="ctr"/>
            <a:lstStyle/>
            <a:p>
              <a:endParaRPr lang="en-IN"/>
            </a:p>
          </p:txBody>
        </p:sp>
        <p:sp>
          <p:nvSpPr>
            <p:cNvPr id="5" name="Freeform: Shape 4">
              <a:extLst>
                <a:ext uri="{FF2B5EF4-FFF2-40B4-BE49-F238E27FC236}">
                  <a16:creationId xmlns:a16="http://schemas.microsoft.com/office/drawing/2014/main" id="{0EE47615-3D0E-42EE-F1D3-7AF1D8DB3A09}"/>
                </a:ext>
              </a:extLst>
            </p:cNvPr>
            <p:cNvSpPr/>
            <p:nvPr/>
          </p:nvSpPr>
          <p:spPr>
            <a:xfrm>
              <a:off x="233946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95D4F5"/>
            </a:solidFill>
            <a:ln w="0" cap="flat">
              <a:no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376DA7CC-E8F8-5987-8B9A-68B680FB0083}"/>
                </a:ext>
              </a:extLst>
            </p:cNvPr>
            <p:cNvSpPr/>
            <p:nvPr/>
          </p:nvSpPr>
          <p:spPr>
            <a:xfrm>
              <a:off x="2516286" y="2306063"/>
              <a:ext cx="5712894" cy="1308379"/>
            </a:xfrm>
            <a:custGeom>
              <a:avLst/>
              <a:gdLst>
                <a:gd name="connsiteX0" fmla="*/ 444692 w 5712894"/>
                <a:gd name="connsiteY0" fmla="*/ 423 h 1308379"/>
                <a:gd name="connsiteX1" fmla="*/ 307636 w 5712894"/>
                <a:gd name="connsiteY1" fmla="*/ 79526 h 1308379"/>
                <a:gd name="connsiteX2" fmla="*/ 21256 w 5712894"/>
                <a:gd name="connsiteY2" fmla="*/ 575298 h 1308379"/>
                <a:gd name="connsiteX3" fmla="*/ 21256 w 5712894"/>
                <a:gd name="connsiteY3" fmla="*/ 733505 h 1308379"/>
                <a:gd name="connsiteX4" fmla="*/ 307636 w 5712894"/>
                <a:gd name="connsiteY4" fmla="*/ 1229276 h 1308379"/>
                <a:gd name="connsiteX5" fmla="*/ 444692 w 5712894"/>
                <a:gd name="connsiteY5" fmla="*/ 1308379 h 1308379"/>
                <a:gd name="connsiteX6" fmla="*/ 5712895 w 5712894"/>
                <a:gd name="connsiteY6" fmla="*/ 1308379 h 1308379"/>
                <a:gd name="connsiteX7" fmla="*/ 5712895 w 5712894"/>
                <a:gd name="connsiteY7" fmla="*/ 0 h 1308379"/>
                <a:gd name="connsiteX8" fmla="*/ 444692 w 5712894"/>
                <a:gd name="connsiteY8" fmla="*/ 0 h 1308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2894" h="1308379">
                  <a:moveTo>
                    <a:pt x="444692" y="423"/>
                  </a:moveTo>
                  <a:cubicBezTo>
                    <a:pt x="388009" y="423"/>
                    <a:pt x="335978" y="30457"/>
                    <a:pt x="307636" y="79526"/>
                  </a:cubicBezTo>
                  <a:lnTo>
                    <a:pt x="21256" y="575298"/>
                  </a:lnTo>
                  <a:cubicBezTo>
                    <a:pt x="-7085" y="624367"/>
                    <a:pt x="-7085" y="684858"/>
                    <a:pt x="21256" y="733505"/>
                  </a:cubicBezTo>
                  <a:lnTo>
                    <a:pt x="307636" y="1229276"/>
                  </a:lnTo>
                  <a:cubicBezTo>
                    <a:pt x="335978" y="1278345"/>
                    <a:pt x="388009" y="1308379"/>
                    <a:pt x="444692" y="1308379"/>
                  </a:cubicBezTo>
                  <a:lnTo>
                    <a:pt x="5712895" y="1308379"/>
                  </a:lnTo>
                  <a:lnTo>
                    <a:pt x="5712895" y="0"/>
                  </a:lnTo>
                  <a:lnTo>
                    <a:pt x="444692" y="0"/>
                  </a:lnTo>
                  <a:close/>
                </a:path>
              </a:pathLst>
            </a:custGeom>
            <a:solidFill>
              <a:srgbClr val="B8E3F9"/>
            </a:solidFill>
            <a:ln w="0" cap="flat">
              <a:noFill/>
              <a:prstDash val="solid"/>
              <a:miter/>
            </a:ln>
          </p:spPr>
          <p:txBody>
            <a:bodyPr rtlCol="0" anchor="ctr"/>
            <a:lstStyle/>
            <a:p>
              <a:endParaRPr lang="en-IN"/>
            </a:p>
          </p:txBody>
        </p:sp>
      </p:grpSp>
      <p:grpSp>
        <p:nvGrpSpPr>
          <p:cNvPr id="7" name="Graphic 2">
            <a:extLst>
              <a:ext uri="{FF2B5EF4-FFF2-40B4-BE49-F238E27FC236}">
                <a16:creationId xmlns:a16="http://schemas.microsoft.com/office/drawing/2014/main" id="{492E46A5-6585-24B2-D363-7F263CF57D19}"/>
              </a:ext>
            </a:extLst>
          </p:cNvPr>
          <p:cNvGrpSpPr/>
          <p:nvPr/>
        </p:nvGrpSpPr>
        <p:grpSpPr>
          <a:xfrm>
            <a:off x="10127217" y="3105016"/>
            <a:ext cx="1190878" cy="1065726"/>
            <a:chOff x="6288080" y="2524338"/>
            <a:chExt cx="976102" cy="873521"/>
          </a:xfrm>
        </p:grpSpPr>
        <p:sp>
          <p:nvSpPr>
            <p:cNvPr id="8" name="Freeform: Shape 7">
              <a:extLst>
                <a:ext uri="{FF2B5EF4-FFF2-40B4-BE49-F238E27FC236}">
                  <a16:creationId xmlns:a16="http://schemas.microsoft.com/office/drawing/2014/main" id="{A063E5B7-3FDA-2847-3B1B-FF667BF12F56}"/>
                </a:ext>
              </a:extLst>
            </p:cNvPr>
            <p:cNvSpPr/>
            <p:nvPr/>
          </p:nvSpPr>
          <p:spPr>
            <a:xfrm>
              <a:off x="6288080" y="2524338"/>
              <a:ext cx="976102" cy="873521"/>
            </a:xfrm>
            <a:custGeom>
              <a:avLst/>
              <a:gdLst>
                <a:gd name="connsiteX0" fmla="*/ 679253 w 976102"/>
                <a:gd name="connsiteY0" fmla="*/ 0 h 873521"/>
                <a:gd name="connsiteX1" fmla="*/ 296850 w 976102"/>
                <a:gd name="connsiteY1" fmla="*/ 0 h 873521"/>
                <a:gd name="connsiteX2" fmla="*/ 205479 w 976102"/>
                <a:gd name="connsiteY2" fmla="*/ 52877 h 873521"/>
                <a:gd name="connsiteX3" fmla="*/ 14277 w 976102"/>
                <a:gd name="connsiteY3" fmla="*/ 384096 h 873521"/>
                <a:gd name="connsiteX4" fmla="*/ 14277 w 976102"/>
                <a:gd name="connsiteY4" fmla="*/ 489849 h 873521"/>
                <a:gd name="connsiteX5" fmla="*/ 205479 w 976102"/>
                <a:gd name="connsiteY5" fmla="*/ 820645 h 873521"/>
                <a:gd name="connsiteX6" fmla="*/ 296850 w 976102"/>
                <a:gd name="connsiteY6" fmla="*/ 873522 h 873521"/>
                <a:gd name="connsiteX7" fmla="*/ 679253 w 976102"/>
                <a:gd name="connsiteY7" fmla="*/ 873522 h 873521"/>
                <a:gd name="connsiteX8" fmla="*/ 770624 w 976102"/>
                <a:gd name="connsiteY8" fmla="*/ 820645 h 873521"/>
                <a:gd name="connsiteX9" fmla="*/ 961826 w 976102"/>
                <a:gd name="connsiteY9" fmla="*/ 489849 h 873521"/>
                <a:gd name="connsiteX10" fmla="*/ 961826 w 976102"/>
                <a:gd name="connsiteY10" fmla="*/ 384096 h 873521"/>
                <a:gd name="connsiteX11" fmla="*/ 770624 w 976102"/>
                <a:gd name="connsiteY11" fmla="*/ 52877 h 873521"/>
                <a:gd name="connsiteX12" fmla="*/ 679253 w 976102"/>
                <a:gd name="connsiteY12" fmla="*/ 0 h 873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521">
                  <a:moveTo>
                    <a:pt x="679253" y="0"/>
                  </a:moveTo>
                  <a:lnTo>
                    <a:pt x="296850" y="0"/>
                  </a:lnTo>
                  <a:cubicBezTo>
                    <a:pt x="259201" y="0"/>
                    <a:pt x="224091" y="20305"/>
                    <a:pt x="205479" y="52877"/>
                  </a:cubicBezTo>
                  <a:lnTo>
                    <a:pt x="14277" y="384096"/>
                  </a:lnTo>
                  <a:cubicBezTo>
                    <a:pt x="-4759" y="416668"/>
                    <a:pt x="-4759" y="457277"/>
                    <a:pt x="14277" y="489849"/>
                  </a:cubicBezTo>
                  <a:lnTo>
                    <a:pt x="205479" y="820645"/>
                  </a:lnTo>
                  <a:cubicBezTo>
                    <a:pt x="224514" y="853217"/>
                    <a:pt x="259201" y="873522"/>
                    <a:pt x="296850" y="873522"/>
                  </a:cubicBezTo>
                  <a:lnTo>
                    <a:pt x="679253" y="873522"/>
                  </a:lnTo>
                  <a:cubicBezTo>
                    <a:pt x="716901" y="873522"/>
                    <a:pt x="752011" y="853217"/>
                    <a:pt x="770624" y="820645"/>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7DB7E468-41BD-0C0A-EAD8-BFC8D0F9D7AB}"/>
                </a:ext>
              </a:extLst>
            </p:cNvPr>
            <p:cNvSpPr/>
            <p:nvPr/>
          </p:nvSpPr>
          <p:spPr>
            <a:xfrm>
              <a:off x="6640767" y="2789144"/>
              <a:ext cx="291033" cy="297801"/>
            </a:xfrm>
            <a:custGeom>
              <a:avLst/>
              <a:gdLst>
                <a:gd name="connsiteX0" fmla="*/ 282573 w 291033"/>
                <a:gd name="connsiteY0" fmla="*/ 223351 h 297801"/>
                <a:gd name="connsiteX1" fmla="*/ 224620 w 291033"/>
                <a:gd name="connsiteY1" fmla="*/ 166244 h 297801"/>
                <a:gd name="connsiteX2" fmla="*/ 177666 w 291033"/>
                <a:gd name="connsiteY2" fmla="*/ 166244 h 297801"/>
                <a:gd name="connsiteX3" fmla="*/ 177666 w 291033"/>
                <a:gd name="connsiteY3" fmla="*/ 148901 h 297801"/>
                <a:gd name="connsiteX4" fmla="*/ 186126 w 291033"/>
                <a:gd name="connsiteY4" fmla="*/ 144247 h 297801"/>
                <a:gd name="connsiteX5" fmla="*/ 203470 w 291033"/>
                <a:gd name="connsiteY5" fmla="*/ 119290 h 297801"/>
                <a:gd name="connsiteX6" fmla="*/ 211506 w 291033"/>
                <a:gd name="connsiteY6" fmla="*/ 62606 h 297801"/>
                <a:gd name="connsiteX7" fmla="*/ 211506 w 291033"/>
                <a:gd name="connsiteY7" fmla="*/ 47801 h 297801"/>
                <a:gd name="connsiteX8" fmla="*/ 157361 w 291033"/>
                <a:gd name="connsiteY8" fmla="*/ 0 h 297801"/>
                <a:gd name="connsiteX9" fmla="*/ 133672 w 291033"/>
                <a:gd name="connsiteY9" fmla="*/ 0 h 297801"/>
                <a:gd name="connsiteX10" fmla="*/ 85872 w 291033"/>
                <a:gd name="connsiteY10" fmla="*/ 27919 h 297801"/>
                <a:gd name="connsiteX11" fmla="*/ 79104 w 291033"/>
                <a:gd name="connsiteY11" fmla="*/ 63029 h 297801"/>
                <a:gd name="connsiteX12" fmla="*/ 87141 w 291033"/>
                <a:gd name="connsiteY12" fmla="*/ 118867 h 297801"/>
                <a:gd name="connsiteX13" fmla="*/ 104908 w 291033"/>
                <a:gd name="connsiteY13" fmla="*/ 143825 h 297801"/>
                <a:gd name="connsiteX14" fmla="*/ 112944 w 291033"/>
                <a:gd name="connsiteY14" fmla="*/ 148055 h 297801"/>
                <a:gd name="connsiteX15" fmla="*/ 112944 w 291033"/>
                <a:gd name="connsiteY15" fmla="*/ 165821 h 297801"/>
                <a:gd name="connsiteX16" fmla="*/ 65991 w 291033"/>
                <a:gd name="connsiteY16" fmla="*/ 165821 h 297801"/>
                <a:gd name="connsiteX17" fmla="*/ 8037 w 291033"/>
                <a:gd name="connsiteY17" fmla="*/ 222928 h 297801"/>
                <a:gd name="connsiteX18" fmla="*/ 0 w 291033"/>
                <a:gd name="connsiteY18" fmla="*/ 297801 h 297801"/>
                <a:gd name="connsiteX19" fmla="*/ 291033 w 291033"/>
                <a:gd name="connsiteY19" fmla="*/ 297801 h 297801"/>
                <a:gd name="connsiteX20" fmla="*/ 282996 w 291033"/>
                <a:gd name="connsiteY20" fmla="*/ 222928 h 297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1033" h="297801">
                  <a:moveTo>
                    <a:pt x="282573" y="223351"/>
                  </a:moveTo>
                  <a:cubicBezTo>
                    <a:pt x="279612" y="190356"/>
                    <a:pt x="255077" y="166244"/>
                    <a:pt x="224620" y="166244"/>
                  </a:cubicBezTo>
                  <a:lnTo>
                    <a:pt x="177666" y="166244"/>
                  </a:lnTo>
                  <a:lnTo>
                    <a:pt x="177666" y="148901"/>
                  </a:lnTo>
                  <a:lnTo>
                    <a:pt x="186126" y="144247"/>
                  </a:lnTo>
                  <a:cubicBezTo>
                    <a:pt x="195432" y="139171"/>
                    <a:pt x="201777" y="129865"/>
                    <a:pt x="203470" y="119290"/>
                  </a:cubicBezTo>
                  <a:lnTo>
                    <a:pt x="211506" y="62606"/>
                  </a:lnTo>
                  <a:cubicBezTo>
                    <a:pt x="212353" y="57107"/>
                    <a:pt x="212353" y="52454"/>
                    <a:pt x="211506" y="47801"/>
                  </a:cubicBezTo>
                  <a:cubicBezTo>
                    <a:pt x="207699" y="20305"/>
                    <a:pt x="184857" y="0"/>
                    <a:pt x="157361" y="0"/>
                  </a:cubicBezTo>
                  <a:lnTo>
                    <a:pt x="133672" y="0"/>
                  </a:lnTo>
                  <a:cubicBezTo>
                    <a:pt x="114214" y="0"/>
                    <a:pt x="96024" y="10575"/>
                    <a:pt x="85872" y="27919"/>
                  </a:cubicBezTo>
                  <a:cubicBezTo>
                    <a:pt x="79949" y="38494"/>
                    <a:pt x="77411" y="50762"/>
                    <a:pt x="79104" y="63029"/>
                  </a:cubicBezTo>
                  <a:lnTo>
                    <a:pt x="87141" y="118867"/>
                  </a:lnTo>
                  <a:cubicBezTo>
                    <a:pt x="88833" y="129442"/>
                    <a:pt x="95178" y="139171"/>
                    <a:pt x="104908" y="143825"/>
                  </a:cubicBezTo>
                  <a:lnTo>
                    <a:pt x="112944" y="148055"/>
                  </a:lnTo>
                  <a:lnTo>
                    <a:pt x="112944" y="165821"/>
                  </a:lnTo>
                  <a:lnTo>
                    <a:pt x="65991" y="165821"/>
                  </a:lnTo>
                  <a:cubicBezTo>
                    <a:pt x="35110" y="165821"/>
                    <a:pt x="9730" y="191202"/>
                    <a:pt x="8037" y="222928"/>
                  </a:cubicBezTo>
                  <a:lnTo>
                    <a:pt x="0" y="297801"/>
                  </a:lnTo>
                  <a:lnTo>
                    <a:pt x="291033" y="297801"/>
                  </a:lnTo>
                  <a:lnTo>
                    <a:pt x="282996" y="222928"/>
                  </a:lnTo>
                  <a:close/>
                </a:path>
              </a:pathLst>
            </a:custGeom>
            <a:solidFill>
              <a:srgbClr val="FFFFFF"/>
            </a:solidFill>
            <a:ln w="0" cap="flat">
              <a:noFill/>
              <a:prstDash val="solid"/>
              <a:miter/>
            </a:ln>
          </p:spPr>
          <p:txBody>
            <a:bodyPr rtlCol="0" anchor="ctr"/>
            <a:lstStyle/>
            <a:p>
              <a:endParaRPr lang="en-IN"/>
            </a:p>
          </p:txBody>
        </p:sp>
      </p:grpSp>
      <p:grpSp>
        <p:nvGrpSpPr>
          <p:cNvPr id="10" name="Graphic 2">
            <a:extLst>
              <a:ext uri="{FF2B5EF4-FFF2-40B4-BE49-F238E27FC236}">
                <a16:creationId xmlns:a16="http://schemas.microsoft.com/office/drawing/2014/main" id="{4D871C96-5E29-C150-2F85-1CBAACF7D223}"/>
              </a:ext>
            </a:extLst>
          </p:cNvPr>
          <p:cNvGrpSpPr/>
          <p:nvPr/>
        </p:nvGrpSpPr>
        <p:grpSpPr>
          <a:xfrm>
            <a:off x="8084975" y="3105016"/>
            <a:ext cx="1190878" cy="1065209"/>
            <a:chOff x="4884100" y="2524338"/>
            <a:chExt cx="976102" cy="873098"/>
          </a:xfrm>
        </p:grpSpPr>
        <p:sp>
          <p:nvSpPr>
            <p:cNvPr id="11" name="Freeform: Shape 10">
              <a:extLst>
                <a:ext uri="{FF2B5EF4-FFF2-40B4-BE49-F238E27FC236}">
                  <a16:creationId xmlns:a16="http://schemas.microsoft.com/office/drawing/2014/main" id="{0E7914A8-C7B5-4204-2C93-472DA7413394}"/>
                </a:ext>
              </a:extLst>
            </p:cNvPr>
            <p:cNvSpPr/>
            <p:nvPr/>
          </p:nvSpPr>
          <p:spPr>
            <a:xfrm>
              <a:off x="4884100" y="2524338"/>
              <a:ext cx="976102" cy="873098"/>
            </a:xfrm>
            <a:custGeom>
              <a:avLst/>
              <a:gdLst>
                <a:gd name="connsiteX0" fmla="*/ 679253 w 976102"/>
                <a:gd name="connsiteY0" fmla="*/ 0 h 873098"/>
                <a:gd name="connsiteX1" fmla="*/ 296849 w 976102"/>
                <a:gd name="connsiteY1" fmla="*/ 0 h 873098"/>
                <a:gd name="connsiteX2" fmla="*/ 205478 w 976102"/>
                <a:gd name="connsiteY2" fmla="*/ 52877 h 873098"/>
                <a:gd name="connsiteX3" fmla="*/ 14277 w 976102"/>
                <a:gd name="connsiteY3" fmla="*/ 383673 h 873098"/>
                <a:gd name="connsiteX4" fmla="*/ 14277 w 976102"/>
                <a:gd name="connsiteY4" fmla="*/ 489426 h 873098"/>
                <a:gd name="connsiteX5" fmla="*/ 205478 w 976102"/>
                <a:gd name="connsiteY5" fmla="*/ 820222 h 873098"/>
                <a:gd name="connsiteX6" fmla="*/ 296849 w 976102"/>
                <a:gd name="connsiteY6" fmla="*/ 873099 h 873098"/>
                <a:gd name="connsiteX7" fmla="*/ 679253 w 976102"/>
                <a:gd name="connsiteY7" fmla="*/ 873099 h 873098"/>
                <a:gd name="connsiteX8" fmla="*/ 770624 w 976102"/>
                <a:gd name="connsiteY8" fmla="*/ 820222 h 873098"/>
                <a:gd name="connsiteX9" fmla="*/ 961826 w 976102"/>
                <a:gd name="connsiteY9" fmla="*/ 489426 h 873098"/>
                <a:gd name="connsiteX10" fmla="*/ 961826 w 976102"/>
                <a:gd name="connsiteY10" fmla="*/ 383673 h 873098"/>
                <a:gd name="connsiteX11" fmla="*/ 770624 w 976102"/>
                <a:gd name="connsiteY11" fmla="*/ 52877 h 873098"/>
                <a:gd name="connsiteX12" fmla="*/ 679253 w 976102"/>
                <a:gd name="connsiteY12" fmla="*/ 0 h 8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098">
                  <a:moveTo>
                    <a:pt x="679253" y="0"/>
                  </a:moveTo>
                  <a:lnTo>
                    <a:pt x="296849" y="0"/>
                  </a:lnTo>
                  <a:cubicBezTo>
                    <a:pt x="259201" y="0"/>
                    <a:pt x="224091" y="20305"/>
                    <a:pt x="205478" y="52877"/>
                  </a:cubicBezTo>
                  <a:lnTo>
                    <a:pt x="14277" y="383673"/>
                  </a:lnTo>
                  <a:cubicBezTo>
                    <a:pt x="-4759" y="416245"/>
                    <a:pt x="-4759" y="456854"/>
                    <a:pt x="14277" y="489426"/>
                  </a:cubicBezTo>
                  <a:lnTo>
                    <a:pt x="205478" y="820222"/>
                  </a:lnTo>
                  <a:cubicBezTo>
                    <a:pt x="224514" y="852794"/>
                    <a:pt x="259201" y="873099"/>
                    <a:pt x="296849" y="873099"/>
                  </a:cubicBezTo>
                  <a:lnTo>
                    <a:pt x="679253" y="873099"/>
                  </a:lnTo>
                  <a:cubicBezTo>
                    <a:pt x="716901" y="873099"/>
                    <a:pt x="752011" y="852794"/>
                    <a:pt x="770624" y="820222"/>
                  </a:cubicBezTo>
                  <a:lnTo>
                    <a:pt x="961826" y="489426"/>
                  </a:lnTo>
                  <a:cubicBezTo>
                    <a:pt x="980861" y="456854"/>
                    <a:pt x="980861" y="416245"/>
                    <a:pt x="961826" y="383673"/>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2" name="Graphic 2">
              <a:extLst>
                <a:ext uri="{FF2B5EF4-FFF2-40B4-BE49-F238E27FC236}">
                  <a16:creationId xmlns:a16="http://schemas.microsoft.com/office/drawing/2014/main" id="{02FCAB28-6DF0-8421-7F47-A502804E6FFF}"/>
                </a:ext>
              </a:extLst>
            </p:cNvPr>
            <p:cNvGrpSpPr/>
            <p:nvPr/>
          </p:nvGrpSpPr>
          <p:grpSpPr>
            <a:xfrm>
              <a:off x="5245670" y="2804796"/>
              <a:ext cx="295263" cy="331642"/>
              <a:chOff x="5245670" y="2804796"/>
              <a:chExt cx="295263" cy="331642"/>
            </a:xfrm>
            <a:solidFill>
              <a:srgbClr val="FFFFFF"/>
            </a:solidFill>
          </p:grpSpPr>
          <p:sp>
            <p:nvSpPr>
              <p:cNvPr id="13" name="Freeform: Shape 12">
                <a:extLst>
                  <a:ext uri="{FF2B5EF4-FFF2-40B4-BE49-F238E27FC236}">
                    <a16:creationId xmlns:a16="http://schemas.microsoft.com/office/drawing/2014/main" id="{7AB9C1E1-5900-A31A-A5AA-B7A5A7C7EF06}"/>
                  </a:ext>
                </a:extLst>
              </p:cNvPr>
              <p:cNvSpPr/>
              <p:nvPr/>
            </p:nvSpPr>
            <p:spPr>
              <a:xfrm>
                <a:off x="5245670" y="2804796"/>
                <a:ext cx="232233" cy="331642"/>
              </a:xfrm>
              <a:custGeom>
                <a:avLst/>
                <a:gdLst>
                  <a:gd name="connsiteX0" fmla="*/ 222505 w 232233"/>
                  <a:gd name="connsiteY0" fmla="*/ 282150 h 331642"/>
                  <a:gd name="connsiteX1" fmla="*/ 9729 w 232233"/>
                  <a:gd name="connsiteY1" fmla="*/ 282150 h 331642"/>
                  <a:gd name="connsiteX2" fmla="*/ 9729 w 232233"/>
                  <a:gd name="connsiteY2" fmla="*/ 40609 h 331642"/>
                  <a:gd name="connsiteX3" fmla="*/ 222505 w 232233"/>
                  <a:gd name="connsiteY3" fmla="*/ 40609 h 331642"/>
                  <a:gd name="connsiteX4" fmla="*/ 222505 w 232233"/>
                  <a:gd name="connsiteY4" fmla="*/ 68105 h 331642"/>
                  <a:gd name="connsiteX5" fmla="*/ 232234 w 232233"/>
                  <a:gd name="connsiteY5" fmla="*/ 68105 h 331642"/>
                  <a:gd name="connsiteX6" fmla="*/ 232234 w 232233"/>
                  <a:gd name="connsiteY6" fmla="*/ 24112 h 331642"/>
                  <a:gd name="connsiteX7" fmla="*/ 208122 w 232233"/>
                  <a:gd name="connsiteY7" fmla="*/ 0 h 331642"/>
                  <a:gd name="connsiteX8" fmla="*/ 24112 w 232233"/>
                  <a:gd name="connsiteY8" fmla="*/ 0 h 331642"/>
                  <a:gd name="connsiteX9" fmla="*/ 0 w 232233"/>
                  <a:gd name="connsiteY9" fmla="*/ 24112 h 331642"/>
                  <a:gd name="connsiteX10" fmla="*/ 0 w 232233"/>
                  <a:gd name="connsiteY10" fmla="*/ 307531 h 331642"/>
                  <a:gd name="connsiteX11" fmla="*/ 24112 w 232233"/>
                  <a:gd name="connsiteY11" fmla="*/ 331642 h 331642"/>
                  <a:gd name="connsiteX12" fmla="*/ 208122 w 232233"/>
                  <a:gd name="connsiteY12" fmla="*/ 331642 h 331642"/>
                  <a:gd name="connsiteX13" fmla="*/ 232234 w 232233"/>
                  <a:gd name="connsiteY13" fmla="*/ 307531 h 331642"/>
                  <a:gd name="connsiteX14" fmla="*/ 232234 w 232233"/>
                  <a:gd name="connsiteY14" fmla="*/ 236464 h 331642"/>
                  <a:gd name="connsiteX15" fmla="*/ 222505 w 232233"/>
                  <a:gd name="connsiteY15" fmla="*/ 236464 h 331642"/>
                  <a:gd name="connsiteX16" fmla="*/ 222505 w 232233"/>
                  <a:gd name="connsiteY16" fmla="*/ 282150 h 331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2233" h="331642">
                    <a:moveTo>
                      <a:pt x="222505" y="282150"/>
                    </a:moveTo>
                    <a:lnTo>
                      <a:pt x="9729" y="282150"/>
                    </a:lnTo>
                    <a:lnTo>
                      <a:pt x="9729" y="40609"/>
                    </a:lnTo>
                    <a:lnTo>
                      <a:pt x="222505" y="40609"/>
                    </a:lnTo>
                    <a:lnTo>
                      <a:pt x="222505" y="68105"/>
                    </a:lnTo>
                    <a:lnTo>
                      <a:pt x="232234" y="68105"/>
                    </a:lnTo>
                    <a:lnTo>
                      <a:pt x="232234" y="24112"/>
                    </a:lnTo>
                    <a:cubicBezTo>
                      <a:pt x="232234" y="10998"/>
                      <a:pt x="221659" y="0"/>
                      <a:pt x="208122" y="0"/>
                    </a:cubicBezTo>
                    <a:lnTo>
                      <a:pt x="24112" y="0"/>
                    </a:lnTo>
                    <a:cubicBezTo>
                      <a:pt x="10998" y="0"/>
                      <a:pt x="0" y="10575"/>
                      <a:pt x="0" y="24112"/>
                    </a:cubicBezTo>
                    <a:lnTo>
                      <a:pt x="0" y="307531"/>
                    </a:lnTo>
                    <a:cubicBezTo>
                      <a:pt x="0" y="320644"/>
                      <a:pt x="10575" y="331642"/>
                      <a:pt x="24112" y="331642"/>
                    </a:cubicBezTo>
                    <a:lnTo>
                      <a:pt x="208122" y="331642"/>
                    </a:lnTo>
                    <a:cubicBezTo>
                      <a:pt x="221236" y="331642"/>
                      <a:pt x="232234" y="321067"/>
                      <a:pt x="232234" y="307531"/>
                    </a:cubicBezTo>
                    <a:lnTo>
                      <a:pt x="232234" y="236464"/>
                    </a:lnTo>
                    <a:lnTo>
                      <a:pt x="222505" y="236464"/>
                    </a:lnTo>
                    <a:lnTo>
                      <a:pt x="222505" y="282150"/>
                    </a:lnTo>
                    <a:close/>
                  </a:path>
                </a:pathLst>
              </a:custGeom>
              <a:solidFill>
                <a:srgbClr val="FFFFFF"/>
              </a:solidFill>
              <a:ln w="0"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0350D39-ACF6-07D8-0D14-33A31FCE6CFF}"/>
                  </a:ext>
                </a:extLst>
              </p:cNvPr>
              <p:cNvSpPr/>
              <p:nvPr/>
            </p:nvSpPr>
            <p:spPr>
              <a:xfrm>
                <a:off x="5350155" y="2897859"/>
                <a:ext cx="190778" cy="156091"/>
              </a:xfrm>
              <a:custGeom>
                <a:avLst/>
                <a:gdLst>
                  <a:gd name="connsiteX0" fmla="*/ 147631 w 190778"/>
                  <a:gd name="connsiteY0" fmla="*/ 0 h 156091"/>
                  <a:gd name="connsiteX1" fmla="*/ 43147 w 190778"/>
                  <a:gd name="connsiteY1" fmla="*/ 0 h 156091"/>
                  <a:gd name="connsiteX2" fmla="*/ 0 w 190778"/>
                  <a:gd name="connsiteY2" fmla="*/ 43147 h 156091"/>
                  <a:gd name="connsiteX3" fmla="*/ 0 w 190778"/>
                  <a:gd name="connsiteY3" fmla="*/ 75296 h 156091"/>
                  <a:gd name="connsiteX4" fmla="*/ 29611 w 190778"/>
                  <a:gd name="connsiteY4" fmla="*/ 115906 h 156091"/>
                  <a:gd name="connsiteX5" fmla="*/ 29611 w 190778"/>
                  <a:gd name="connsiteY5" fmla="*/ 156092 h 156091"/>
                  <a:gd name="connsiteX6" fmla="*/ 67259 w 190778"/>
                  <a:gd name="connsiteY6" fmla="*/ 118444 h 156091"/>
                  <a:gd name="connsiteX7" fmla="*/ 147631 w 190778"/>
                  <a:gd name="connsiteY7" fmla="*/ 118444 h 156091"/>
                  <a:gd name="connsiteX8" fmla="*/ 190779 w 190778"/>
                  <a:gd name="connsiteY8" fmla="*/ 75296 h 156091"/>
                  <a:gd name="connsiteX9" fmla="*/ 190779 w 190778"/>
                  <a:gd name="connsiteY9" fmla="*/ 43147 h 156091"/>
                  <a:gd name="connsiteX10" fmla="*/ 147631 w 190778"/>
                  <a:gd name="connsiteY10" fmla="*/ 0 h 156091"/>
                  <a:gd name="connsiteX11" fmla="*/ 54146 w 190778"/>
                  <a:gd name="connsiteY11" fmla="*/ 69797 h 156091"/>
                  <a:gd name="connsiteX12" fmla="*/ 41455 w 190778"/>
                  <a:gd name="connsiteY12" fmla="*/ 57107 h 156091"/>
                  <a:gd name="connsiteX13" fmla="*/ 54146 w 190778"/>
                  <a:gd name="connsiteY13" fmla="*/ 44416 h 156091"/>
                  <a:gd name="connsiteX14" fmla="*/ 66836 w 190778"/>
                  <a:gd name="connsiteY14" fmla="*/ 57107 h 156091"/>
                  <a:gd name="connsiteX15" fmla="*/ 54146 w 190778"/>
                  <a:gd name="connsiteY15" fmla="*/ 69797 h 156091"/>
                  <a:gd name="connsiteX16" fmla="*/ 97716 w 190778"/>
                  <a:gd name="connsiteY16" fmla="*/ 69797 h 156091"/>
                  <a:gd name="connsiteX17" fmla="*/ 85026 w 190778"/>
                  <a:gd name="connsiteY17" fmla="*/ 57107 h 156091"/>
                  <a:gd name="connsiteX18" fmla="*/ 97716 w 190778"/>
                  <a:gd name="connsiteY18" fmla="*/ 44416 h 156091"/>
                  <a:gd name="connsiteX19" fmla="*/ 110406 w 190778"/>
                  <a:gd name="connsiteY19" fmla="*/ 57107 h 156091"/>
                  <a:gd name="connsiteX20" fmla="*/ 97716 w 190778"/>
                  <a:gd name="connsiteY20" fmla="*/ 69797 h 156091"/>
                  <a:gd name="connsiteX21" fmla="*/ 140863 w 190778"/>
                  <a:gd name="connsiteY21" fmla="*/ 69797 h 156091"/>
                  <a:gd name="connsiteX22" fmla="*/ 128173 w 190778"/>
                  <a:gd name="connsiteY22" fmla="*/ 57107 h 156091"/>
                  <a:gd name="connsiteX23" fmla="*/ 140863 w 190778"/>
                  <a:gd name="connsiteY23" fmla="*/ 44416 h 156091"/>
                  <a:gd name="connsiteX24" fmla="*/ 153554 w 190778"/>
                  <a:gd name="connsiteY24" fmla="*/ 57107 h 156091"/>
                  <a:gd name="connsiteX25" fmla="*/ 140863 w 190778"/>
                  <a:gd name="connsiteY25" fmla="*/ 69797 h 156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0778" h="156091">
                    <a:moveTo>
                      <a:pt x="147631" y="0"/>
                    </a:moveTo>
                    <a:lnTo>
                      <a:pt x="43147" y="0"/>
                    </a:lnTo>
                    <a:cubicBezTo>
                      <a:pt x="19459" y="0"/>
                      <a:pt x="0" y="19459"/>
                      <a:pt x="0" y="43147"/>
                    </a:cubicBezTo>
                    <a:lnTo>
                      <a:pt x="0" y="75296"/>
                    </a:lnTo>
                    <a:cubicBezTo>
                      <a:pt x="0" y="94332"/>
                      <a:pt x="12267" y="110406"/>
                      <a:pt x="29611" y="115906"/>
                    </a:cubicBezTo>
                    <a:lnTo>
                      <a:pt x="29611" y="156092"/>
                    </a:lnTo>
                    <a:lnTo>
                      <a:pt x="67259" y="118444"/>
                    </a:lnTo>
                    <a:lnTo>
                      <a:pt x="147631" y="118444"/>
                    </a:lnTo>
                    <a:cubicBezTo>
                      <a:pt x="171320" y="118444"/>
                      <a:pt x="190779" y="98985"/>
                      <a:pt x="190779" y="75296"/>
                    </a:cubicBezTo>
                    <a:lnTo>
                      <a:pt x="190779" y="43147"/>
                    </a:lnTo>
                    <a:cubicBezTo>
                      <a:pt x="190779" y="19459"/>
                      <a:pt x="171743" y="0"/>
                      <a:pt x="147631" y="0"/>
                    </a:cubicBezTo>
                    <a:close/>
                    <a:moveTo>
                      <a:pt x="54146" y="69797"/>
                    </a:moveTo>
                    <a:cubicBezTo>
                      <a:pt x="46954" y="69797"/>
                      <a:pt x="41455" y="64298"/>
                      <a:pt x="41455" y="57107"/>
                    </a:cubicBezTo>
                    <a:cubicBezTo>
                      <a:pt x="41455" y="49916"/>
                      <a:pt x="46954" y="44416"/>
                      <a:pt x="54146" y="44416"/>
                    </a:cubicBezTo>
                    <a:cubicBezTo>
                      <a:pt x="61337" y="44416"/>
                      <a:pt x="66836" y="49916"/>
                      <a:pt x="66836" y="57107"/>
                    </a:cubicBezTo>
                    <a:cubicBezTo>
                      <a:pt x="66836" y="64298"/>
                      <a:pt x="61337" y="69797"/>
                      <a:pt x="54146" y="69797"/>
                    </a:cubicBezTo>
                    <a:close/>
                    <a:moveTo>
                      <a:pt x="97716" y="69797"/>
                    </a:moveTo>
                    <a:cubicBezTo>
                      <a:pt x="90525" y="69797"/>
                      <a:pt x="85026" y="64298"/>
                      <a:pt x="85026" y="57107"/>
                    </a:cubicBezTo>
                    <a:cubicBezTo>
                      <a:pt x="85026" y="49916"/>
                      <a:pt x="90525" y="44416"/>
                      <a:pt x="97716" y="44416"/>
                    </a:cubicBezTo>
                    <a:cubicBezTo>
                      <a:pt x="104907" y="44416"/>
                      <a:pt x="110406" y="49916"/>
                      <a:pt x="110406" y="57107"/>
                    </a:cubicBezTo>
                    <a:cubicBezTo>
                      <a:pt x="110406" y="64298"/>
                      <a:pt x="104907" y="69797"/>
                      <a:pt x="97716" y="69797"/>
                    </a:cubicBezTo>
                    <a:close/>
                    <a:moveTo>
                      <a:pt x="140863" y="69797"/>
                    </a:moveTo>
                    <a:cubicBezTo>
                      <a:pt x="133672" y="69797"/>
                      <a:pt x="128173" y="64298"/>
                      <a:pt x="128173" y="57107"/>
                    </a:cubicBezTo>
                    <a:cubicBezTo>
                      <a:pt x="128173" y="49916"/>
                      <a:pt x="133672" y="44416"/>
                      <a:pt x="140863" y="44416"/>
                    </a:cubicBezTo>
                    <a:cubicBezTo>
                      <a:pt x="148055" y="44416"/>
                      <a:pt x="153554" y="49916"/>
                      <a:pt x="153554" y="57107"/>
                    </a:cubicBezTo>
                    <a:cubicBezTo>
                      <a:pt x="153554" y="64298"/>
                      <a:pt x="148055" y="69797"/>
                      <a:pt x="140863" y="69797"/>
                    </a:cubicBezTo>
                    <a:close/>
                  </a:path>
                </a:pathLst>
              </a:custGeom>
              <a:solidFill>
                <a:srgbClr val="FFFFFF"/>
              </a:solidFill>
              <a:ln w="0" cap="flat">
                <a:noFill/>
                <a:prstDash val="solid"/>
                <a:miter/>
              </a:ln>
            </p:spPr>
            <p:txBody>
              <a:bodyPr rtlCol="0" anchor="ctr"/>
              <a:lstStyle/>
              <a:p>
                <a:endParaRPr lang="en-IN"/>
              </a:p>
            </p:txBody>
          </p:sp>
        </p:grpSp>
      </p:grpSp>
      <p:grpSp>
        <p:nvGrpSpPr>
          <p:cNvPr id="15" name="Graphic 2">
            <a:extLst>
              <a:ext uri="{FF2B5EF4-FFF2-40B4-BE49-F238E27FC236}">
                <a16:creationId xmlns:a16="http://schemas.microsoft.com/office/drawing/2014/main" id="{FE9058D9-4384-503F-FAC4-546DE6D6983E}"/>
              </a:ext>
            </a:extLst>
          </p:cNvPr>
          <p:cNvGrpSpPr/>
          <p:nvPr/>
        </p:nvGrpSpPr>
        <p:grpSpPr>
          <a:xfrm>
            <a:off x="6031751" y="3105016"/>
            <a:ext cx="1190878" cy="1066243"/>
            <a:chOff x="3482236" y="2524338"/>
            <a:chExt cx="976102" cy="873945"/>
          </a:xfrm>
        </p:grpSpPr>
        <p:sp>
          <p:nvSpPr>
            <p:cNvPr id="16" name="Freeform: Shape 15">
              <a:extLst>
                <a:ext uri="{FF2B5EF4-FFF2-40B4-BE49-F238E27FC236}">
                  <a16:creationId xmlns:a16="http://schemas.microsoft.com/office/drawing/2014/main" id="{289EC250-1607-0CF8-7BF9-F83675D6D9AD}"/>
                </a:ext>
              </a:extLst>
            </p:cNvPr>
            <p:cNvSpPr/>
            <p:nvPr/>
          </p:nvSpPr>
          <p:spPr>
            <a:xfrm>
              <a:off x="3482236" y="2524338"/>
              <a:ext cx="976102" cy="873945"/>
            </a:xfrm>
            <a:custGeom>
              <a:avLst/>
              <a:gdLst>
                <a:gd name="connsiteX0" fmla="*/ 679253 w 976102"/>
                <a:gd name="connsiteY0" fmla="*/ 0 h 873945"/>
                <a:gd name="connsiteX1" fmla="*/ 296849 w 976102"/>
                <a:gd name="connsiteY1" fmla="*/ 0 h 873945"/>
                <a:gd name="connsiteX2" fmla="*/ 205478 w 976102"/>
                <a:gd name="connsiteY2" fmla="*/ 52877 h 873945"/>
                <a:gd name="connsiteX3" fmla="*/ 14277 w 976102"/>
                <a:gd name="connsiteY3" fmla="*/ 384096 h 873945"/>
                <a:gd name="connsiteX4" fmla="*/ 14277 w 976102"/>
                <a:gd name="connsiteY4" fmla="*/ 489849 h 873945"/>
                <a:gd name="connsiteX5" fmla="*/ 205478 w 976102"/>
                <a:gd name="connsiteY5" fmla="*/ 821068 h 873945"/>
                <a:gd name="connsiteX6" fmla="*/ 296849 w 976102"/>
                <a:gd name="connsiteY6" fmla="*/ 873945 h 873945"/>
                <a:gd name="connsiteX7" fmla="*/ 679253 w 976102"/>
                <a:gd name="connsiteY7" fmla="*/ 873945 h 873945"/>
                <a:gd name="connsiteX8" fmla="*/ 770624 w 976102"/>
                <a:gd name="connsiteY8" fmla="*/ 821068 h 873945"/>
                <a:gd name="connsiteX9" fmla="*/ 961826 w 976102"/>
                <a:gd name="connsiteY9" fmla="*/ 489849 h 873945"/>
                <a:gd name="connsiteX10" fmla="*/ 961826 w 976102"/>
                <a:gd name="connsiteY10" fmla="*/ 384096 h 873945"/>
                <a:gd name="connsiteX11" fmla="*/ 770624 w 976102"/>
                <a:gd name="connsiteY11" fmla="*/ 52877 h 873945"/>
                <a:gd name="connsiteX12" fmla="*/ 679253 w 976102"/>
                <a:gd name="connsiteY12" fmla="*/ 0 h 87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102" h="873945">
                  <a:moveTo>
                    <a:pt x="679253" y="0"/>
                  </a:moveTo>
                  <a:lnTo>
                    <a:pt x="296849" y="0"/>
                  </a:lnTo>
                  <a:cubicBezTo>
                    <a:pt x="259201" y="0"/>
                    <a:pt x="224091" y="20305"/>
                    <a:pt x="205478" y="52877"/>
                  </a:cubicBezTo>
                  <a:lnTo>
                    <a:pt x="14277" y="384096"/>
                  </a:lnTo>
                  <a:cubicBezTo>
                    <a:pt x="-4759" y="416668"/>
                    <a:pt x="-4759" y="457277"/>
                    <a:pt x="14277" y="489849"/>
                  </a:cubicBezTo>
                  <a:lnTo>
                    <a:pt x="205478" y="821068"/>
                  </a:lnTo>
                  <a:cubicBezTo>
                    <a:pt x="224514" y="853640"/>
                    <a:pt x="259201" y="873945"/>
                    <a:pt x="296849" y="873945"/>
                  </a:cubicBezTo>
                  <a:lnTo>
                    <a:pt x="679253" y="873945"/>
                  </a:lnTo>
                  <a:cubicBezTo>
                    <a:pt x="716901" y="873945"/>
                    <a:pt x="752011" y="853640"/>
                    <a:pt x="770624" y="821068"/>
                  </a:cubicBezTo>
                  <a:lnTo>
                    <a:pt x="961826" y="489849"/>
                  </a:lnTo>
                  <a:cubicBezTo>
                    <a:pt x="980861" y="457277"/>
                    <a:pt x="980861" y="416668"/>
                    <a:pt x="961826" y="384096"/>
                  </a:cubicBezTo>
                  <a:lnTo>
                    <a:pt x="770624" y="52877"/>
                  </a:lnTo>
                  <a:cubicBezTo>
                    <a:pt x="751588" y="20305"/>
                    <a:pt x="716901" y="0"/>
                    <a:pt x="679253" y="0"/>
                  </a:cubicBezTo>
                  <a:close/>
                </a:path>
              </a:pathLst>
            </a:custGeom>
            <a:solidFill>
              <a:srgbClr val="4EB8EF"/>
            </a:solidFill>
            <a:ln w="0" cap="flat">
              <a:noFill/>
              <a:prstDash val="solid"/>
              <a:miter/>
            </a:ln>
          </p:spPr>
          <p:txBody>
            <a:bodyPr rtlCol="0" anchor="ctr"/>
            <a:lstStyle/>
            <a:p>
              <a:endParaRPr lang="en-IN"/>
            </a:p>
          </p:txBody>
        </p:sp>
        <p:grpSp>
          <p:nvGrpSpPr>
            <p:cNvPr id="17" name="Graphic 2">
              <a:extLst>
                <a:ext uri="{FF2B5EF4-FFF2-40B4-BE49-F238E27FC236}">
                  <a16:creationId xmlns:a16="http://schemas.microsoft.com/office/drawing/2014/main" id="{34A3626A-19FF-A62F-F713-A7F5672776C5}"/>
                </a:ext>
              </a:extLst>
            </p:cNvPr>
            <p:cNvGrpSpPr/>
            <p:nvPr/>
          </p:nvGrpSpPr>
          <p:grpSpPr>
            <a:xfrm>
              <a:off x="3771048" y="2770955"/>
              <a:ext cx="399324" cy="399324"/>
              <a:chOff x="3771048" y="2770955"/>
              <a:chExt cx="399324" cy="399324"/>
            </a:xfrm>
            <a:solidFill>
              <a:srgbClr val="FFFFFF"/>
            </a:solidFill>
          </p:grpSpPr>
          <p:sp>
            <p:nvSpPr>
              <p:cNvPr id="18" name="Freeform: Shape 17">
                <a:extLst>
                  <a:ext uri="{FF2B5EF4-FFF2-40B4-BE49-F238E27FC236}">
                    <a16:creationId xmlns:a16="http://schemas.microsoft.com/office/drawing/2014/main" id="{24ED4D1A-0BFB-5F74-00C1-9AF105AC450C}"/>
                  </a:ext>
                </a:extLst>
              </p:cNvPr>
              <p:cNvSpPr/>
              <p:nvPr/>
            </p:nvSpPr>
            <p:spPr>
              <a:xfrm>
                <a:off x="3771048" y="2770955"/>
                <a:ext cx="399324" cy="399324"/>
              </a:xfrm>
              <a:custGeom>
                <a:avLst/>
                <a:gdLst>
                  <a:gd name="connsiteX0" fmla="*/ 199662 w 399324"/>
                  <a:gd name="connsiteY0" fmla="*/ 399324 h 399324"/>
                  <a:gd name="connsiteX1" fmla="*/ 0 w 399324"/>
                  <a:gd name="connsiteY1" fmla="*/ 199662 h 399324"/>
                  <a:gd name="connsiteX2" fmla="*/ 199662 w 399324"/>
                  <a:gd name="connsiteY2" fmla="*/ 0 h 399324"/>
                  <a:gd name="connsiteX3" fmla="*/ 399324 w 399324"/>
                  <a:gd name="connsiteY3" fmla="*/ 199662 h 399324"/>
                  <a:gd name="connsiteX4" fmla="*/ 199662 w 399324"/>
                  <a:gd name="connsiteY4" fmla="*/ 399324 h 399324"/>
                  <a:gd name="connsiteX5" fmla="*/ 199662 w 399324"/>
                  <a:gd name="connsiteY5" fmla="*/ 19882 h 399324"/>
                  <a:gd name="connsiteX6" fmla="*/ 19882 w 399324"/>
                  <a:gd name="connsiteY6" fmla="*/ 199662 h 399324"/>
                  <a:gd name="connsiteX7" fmla="*/ 199662 w 399324"/>
                  <a:gd name="connsiteY7" fmla="*/ 379443 h 399324"/>
                  <a:gd name="connsiteX8" fmla="*/ 379443 w 399324"/>
                  <a:gd name="connsiteY8" fmla="*/ 199662 h 399324"/>
                  <a:gd name="connsiteX9" fmla="*/ 199662 w 399324"/>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9324" h="399324">
                    <a:moveTo>
                      <a:pt x="199662" y="399324"/>
                    </a:moveTo>
                    <a:cubicBezTo>
                      <a:pt x="89679" y="399324"/>
                      <a:pt x="0" y="309646"/>
                      <a:pt x="0" y="199662"/>
                    </a:cubicBezTo>
                    <a:cubicBezTo>
                      <a:pt x="0" y="89679"/>
                      <a:pt x="89679" y="0"/>
                      <a:pt x="199662" y="0"/>
                    </a:cubicBezTo>
                    <a:cubicBezTo>
                      <a:pt x="309645" y="0"/>
                      <a:pt x="399324" y="89679"/>
                      <a:pt x="399324" y="199662"/>
                    </a:cubicBezTo>
                    <a:cubicBezTo>
                      <a:pt x="399324" y="309646"/>
                      <a:pt x="309645" y="399324"/>
                      <a:pt x="199662" y="399324"/>
                    </a:cubicBezTo>
                    <a:close/>
                    <a:moveTo>
                      <a:pt x="199662" y="19882"/>
                    </a:moveTo>
                    <a:cubicBezTo>
                      <a:pt x="100677" y="19882"/>
                      <a:pt x="19882" y="100677"/>
                      <a:pt x="19882" y="199662"/>
                    </a:cubicBezTo>
                    <a:cubicBezTo>
                      <a:pt x="19882" y="298647"/>
                      <a:pt x="100677" y="379443"/>
                      <a:pt x="199662" y="379443"/>
                    </a:cubicBezTo>
                    <a:cubicBezTo>
                      <a:pt x="298647" y="379443"/>
                      <a:pt x="379443" y="298647"/>
                      <a:pt x="379443" y="199662"/>
                    </a:cubicBezTo>
                    <a:cubicBezTo>
                      <a:pt x="379443" y="100677"/>
                      <a:pt x="298647" y="19882"/>
                      <a:pt x="199662" y="19882"/>
                    </a:cubicBezTo>
                    <a:close/>
                  </a:path>
                </a:pathLst>
              </a:custGeom>
              <a:solidFill>
                <a:srgbClr val="FFFFFF"/>
              </a:solidFill>
              <a:ln w="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82A94AE4-95FE-BD60-F6CE-E8B3F0DE56E1}"/>
                  </a:ext>
                </a:extLst>
              </p:cNvPr>
              <p:cNvSpPr/>
              <p:nvPr/>
            </p:nvSpPr>
            <p:spPr>
              <a:xfrm>
                <a:off x="3806158" y="2859788"/>
                <a:ext cx="332911" cy="41455"/>
              </a:xfrm>
              <a:custGeom>
                <a:avLst/>
                <a:gdLst>
                  <a:gd name="connsiteX0" fmla="*/ 164552 w 332911"/>
                  <a:gd name="connsiteY0" fmla="*/ 41455 h 41455"/>
                  <a:gd name="connsiteX1" fmla="*/ 0 w 332911"/>
                  <a:gd name="connsiteY1" fmla="*/ 19882 h 41455"/>
                  <a:gd name="connsiteX2" fmla="*/ 6768 w 332911"/>
                  <a:gd name="connsiteY2" fmla="*/ 1269 h 41455"/>
                  <a:gd name="connsiteX3" fmla="*/ 164552 w 332911"/>
                  <a:gd name="connsiteY3" fmla="*/ 21574 h 41455"/>
                  <a:gd name="connsiteX4" fmla="*/ 325297 w 332911"/>
                  <a:gd name="connsiteY4" fmla="*/ 0 h 41455"/>
                  <a:gd name="connsiteX5" fmla="*/ 332911 w 332911"/>
                  <a:gd name="connsiteY5" fmla="*/ 18190 h 41455"/>
                  <a:gd name="connsiteX6" fmla="*/ 164552 w 332911"/>
                  <a:gd name="connsiteY6" fmla="*/ 41032 h 4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2911" h="41455">
                    <a:moveTo>
                      <a:pt x="164552" y="41455"/>
                    </a:moveTo>
                    <a:cubicBezTo>
                      <a:pt x="97716" y="41455"/>
                      <a:pt x="35956" y="33418"/>
                      <a:pt x="0" y="19882"/>
                    </a:cubicBezTo>
                    <a:lnTo>
                      <a:pt x="6768" y="1269"/>
                    </a:lnTo>
                    <a:cubicBezTo>
                      <a:pt x="40186" y="13959"/>
                      <a:pt x="100677" y="21574"/>
                      <a:pt x="164552" y="21574"/>
                    </a:cubicBezTo>
                    <a:cubicBezTo>
                      <a:pt x="228427" y="21574"/>
                      <a:pt x="292725" y="13536"/>
                      <a:pt x="325297" y="0"/>
                    </a:cubicBezTo>
                    <a:lnTo>
                      <a:pt x="332911" y="18190"/>
                    </a:lnTo>
                    <a:cubicBezTo>
                      <a:pt x="297378" y="32572"/>
                      <a:pt x="234349" y="41032"/>
                      <a:pt x="164552" y="41032"/>
                    </a:cubicBezTo>
                    <a:close/>
                  </a:path>
                </a:pathLst>
              </a:custGeom>
              <a:solidFill>
                <a:srgbClr val="FFFFFF"/>
              </a:solidFill>
              <a:ln w="0"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758953E6-E86F-2F5A-9CBA-161849AF91EC}"/>
                  </a:ext>
                </a:extLst>
              </p:cNvPr>
              <p:cNvSpPr/>
              <p:nvPr/>
            </p:nvSpPr>
            <p:spPr>
              <a:xfrm>
                <a:off x="3806158" y="3040414"/>
                <a:ext cx="328680" cy="40186"/>
              </a:xfrm>
              <a:custGeom>
                <a:avLst/>
                <a:gdLst>
                  <a:gd name="connsiteX0" fmla="*/ 6768 w 328680"/>
                  <a:gd name="connsiteY0" fmla="*/ 40186 h 40186"/>
                  <a:gd name="connsiteX1" fmla="*/ 0 w 328680"/>
                  <a:gd name="connsiteY1" fmla="*/ 21574 h 40186"/>
                  <a:gd name="connsiteX2" fmla="*/ 164552 w 328680"/>
                  <a:gd name="connsiteY2" fmla="*/ 0 h 40186"/>
                  <a:gd name="connsiteX3" fmla="*/ 328681 w 328680"/>
                  <a:gd name="connsiteY3" fmla="*/ 21574 h 40186"/>
                  <a:gd name="connsiteX4" fmla="*/ 321913 w 328680"/>
                  <a:gd name="connsiteY4" fmla="*/ 40186 h 40186"/>
                  <a:gd name="connsiteX5" fmla="*/ 164552 w 328680"/>
                  <a:gd name="connsiteY5" fmla="*/ 19882 h 40186"/>
                  <a:gd name="connsiteX6" fmla="*/ 6768 w 328680"/>
                  <a:gd name="connsiteY6" fmla="*/ 40186 h 4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680" h="40186">
                    <a:moveTo>
                      <a:pt x="6768" y="40186"/>
                    </a:moveTo>
                    <a:lnTo>
                      <a:pt x="0" y="21574"/>
                    </a:lnTo>
                    <a:cubicBezTo>
                      <a:pt x="35956" y="8037"/>
                      <a:pt x="97716" y="0"/>
                      <a:pt x="164552" y="0"/>
                    </a:cubicBezTo>
                    <a:cubicBezTo>
                      <a:pt x="231388" y="0"/>
                      <a:pt x="292725" y="8037"/>
                      <a:pt x="328681" y="21574"/>
                    </a:cubicBezTo>
                    <a:lnTo>
                      <a:pt x="321913" y="40186"/>
                    </a:lnTo>
                    <a:cubicBezTo>
                      <a:pt x="288495" y="27919"/>
                      <a:pt x="228004" y="19882"/>
                      <a:pt x="164552" y="19882"/>
                    </a:cubicBezTo>
                    <a:cubicBezTo>
                      <a:pt x="101100" y="19882"/>
                      <a:pt x="40186" y="27496"/>
                      <a:pt x="6768" y="40186"/>
                    </a:cubicBezTo>
                    <a:close/>
                  </a:path>
                </a:pathLst>
              </a:custGeom>
              <a:solidFill>
                <a:srgbClr val="FFFFFF"/>
              </a:solidFill>
              <a:ln w="0"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4EEF3AFC-39C4-D8A7-4B06-C8466C8463B5}"/>
                  </a:ext>
                </a:extLst>
              </p:cNvPr>
              <p:cNvSpPr/>
              <p:nvPr/>
            </p:nvSpPr>
            <p:spPr>
              <a:xfrm>
                <a:off x="3868341" y="2770955"/>
                <a:ext cx="203045" cy="399324"/>
              </a:xfrm>
              <a:custGeom>
                <a:avLst/>
                <a:gdLst>
                  <a:gd name="connsiteX0" fmla="*/ 101523 w 203045"/>
                  <a:gd name="connsiteY0" fmla="*/ 399324 h 399324"/>
                  <a:gd name="connsiteX1" fmla="*/ 0 w 203045"/>
                  <a:gd name="connsiteY1" fmla="*/ 199662 h 399324"/>
                  <a:gd name="connsiteX2" fmla="*/ 101523 w 203045"/>
                  <a:gd name="connsiteY2" fmla="*/ 0 h 399324"/>
                  <a:gd name="connsiteX3" fmla="*/ 203046 w 203045"/>
                  <a:gd name="connsiteY3" fmla="*/ 199662 h 399324"/>
                  <a:gd name="connsiteX4" fmla="*/ 101523 w 203045"/>
                  <a:gd name="connsiteY4" fmla="*/ 399324 h 399324"/>
                  <a:gd name="connsiteX5" fmla="*/ 101523 w 203045"/>
                  <a:gd name="connsiteY5" fmla="*/ 19882 h 399324"/>
                  <a:gd name="connsiteX6" fmla="*/ 19459 w 203045"/>
                  <a:gd name="connsiteY6" fmla="*/ 199662 h 399324"/>
                  <a:gd name="connsiteX7" fmla="*/ 101523 w 203045"/>
                  <a:gd name="connsiteY7" fmla="*/ 379443 h 399324"/>
                  <a:gd name="connsiteX8" fmla="*/ 183587 w 203045"/>
                  <a:gd name="connsiteY8" fmla="*/ 199662 h 399324"/>
                  <a:gd name="connsiteX9" fmla="*/ 101523 w 203045"/>
                  <a:gd name="connsiteY9" fmla="*/ 19882 h 399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045" h="399324">
                    <a:moveTo>
                      <a:pt x="101523" y="399324"/>
                    </a:moveTo>
                    <a:cubicBezTo>
                      <a:pt x="44416" y="399324"/>
                      <a:pt x="0" y="311761"/>
                      <a:pt x="0" y="199662"/>
                    </a:cubicBezTo>
                    <a:cubicBezTo>
                      <a:pt x="0" y="87564"/>
                      <a:pt x="44839" y="0"/>
                      <a:pt x="101523" y="0"/>
                    </a:cubicBezTo>
                    <a:cubicBezTo>
                      <a:pt x="158207" y="0"/>
                      <a:pt x="203046" y="87564"/>
                      <a:pt x="203046" y="199662"/>
                    </a:cubicBezTo>
                    <a:cubicBezTo>
                      <a:pt x="203046" y="311761"/>
                      <a:pt x="158207" y="399324"/>
                      <a:pt x="101523" y="399324"/>
                    </a:cubicBezTo>
                    <a:close/>
                    <a:moveTo>
                      <a:pt x="101523" y="19882"/>
                    </a:moveTo>
                    <a:cubicBezTo>
                      <a:pt x="57107" y="19882"/>
                      <a:pt x="19459" y="102369"/>
                      <a:pt x="19459" y="199662"/>
                    </a:cubicBezTo>
                    <a:cubicBezTo>
                      <a:pt x="19459" y="296955"/>
                      <a:pt x="57107" y="379443"/>
                      <a:pt x="101523" y="379443"/>
                    </a:cubicBezTo>
                    <a:cubicBezTo>
                      <a:pt x="145939" y="379443"/>
                      <a:pt x="183587" y="296955"/>
                      <a:pt x="183587" y="199662"/>
                    </a:cubicBezTo>
                    <a:cubicBezTo>
                      <a:pt x="183587" y="102369"/>
                      <a:pt x="145939" y="19882"/>
                      <a:pt x="101523" y="19882"/>
                    </a:cubicBezTo>
                    <a:close/>
                  </a:path>
                </a:pathLst>
              </a:custGeom>
              <a:solidFill>
                <a:srgbClr val="FFFFFF"/>
              </a:solidFill>
              <a:ln w="0"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FC3E794A-9648-D7CE-4A72-325ECD30BD92}"/>
                  </a:ext>
                </a:extLst>
              </p:cNvPr>
              <p:cNvSpPr/>
              <p:nvPr/>
            </p:nvSpPr>
            <p:spPr>
              <a:xfrm>
                <a:off x="3780777" y="2960888"/>
                <a:ext cx="379442" cy="19881"/>
              </a:xfrm>
              <a:custGeom>
                <a:avLst/>
                <a:gdLst>
                  <a:gd name="connsiteX0" fmla="*/ 0 w 379442"/>
                  <a:gd name="connsiteY0" fmla="*/ 0 h 19881"/>
                  <a:gd name="connsiteX1" fmla="*/ 379443 w 379442"/>
                  <a:gd name="connsiteY1" fmla="*/ 0 h 19881"/>
                  <a:gd name="connsiteX2" fmla="*/ 379443 w 379442"/>
                  <a:gd name="connsiteY2" fmla="*/ 19882 h 19881"/>
                  <a:gd name="connsiteX3" fmla="*/ 0 w 379442"/>
                  <a:gd name="connsiteY3" fmla="*/ 19882 h 19881"/>
                </a:gdLst>
                <a:ahLst/>
                <a:cxnLst>
                  <a:cxn ang="0">
                    <a:pos x="connsiteX0" y="connsiteY0"/>
                  </a:cxn>
                  <a:cxn ang="0">
                    <a:pos x="connsiteX1" y="connsiteY1"/>
                  </a:cxn>
                  <a:cxn ang="0">
                    <a:pos x="connsiteX2" y="connsiteY2"/>
                  </a:cxn>
                  <a:cxn ang="0">
                    <a:pos x="connsiteX3" y="connsiteY3"/>
                  </a:cxn>
                </a:cxnLst>
                <a:rect l="l" t="t" r="r" b="b"/>
                <a:pathLst>
                  <a:path w="379442" h="19881">
                    <a:moveTo>
                      <a:pt x="0" y="0"/>
                    </a:moveTo>
                    <a:lnTo>
                      <a:pt x="379443" y="0"/>
                    </a:lnTo>
                    <a:lnTo>
                      <a:pt x="379443" y="19882"/>
                    </a:lnTo>
                    <a:lnTo>
                      <a:pt x="0" y="19882"/>
                    </a:lnTo>
                    <a:close/>
                  </a:path>
                </a:pathLst>
              </a:custGeom>
              <a:solidFill>
                <a:srgbClr val="FFFFFF"/>
              </a:solidFill>
              <a:ln w="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B2BF71A3-4939-09DC-E0F8-ED0C6EC13DB8}"/>
                  </a:ext>
                </a:extLst>
              </p:cNvPr>
              <p:cNvSpPr/>
              <p:nvPr/>
            </p:nvSpPr>
            <p:spPr>
              <a:xfrm>
                <a:off x="3960557" y="2781107"/>
                <a:ext cx="19881" cy="379442"/>
              </a:xfrm>
              <a:custGeom>
                <a:avLst/>
                <a:gdLst>
                  <a:gd name="connsiteX0" fmla="*/ 0 w 19881"/>
                  <a:gd name="connsiteY0" fmla="*/ 0 h 379442"/>
                  <a:gd name="connsiteX1" fmla="*/ 19882 w 19881"/>
                  <a:gd name="connsiteY1" fmla="*/ 0 h 379442"/>
                  <a:gd name="connsiteX2" fmla="*/ 19882 w 19881"/>
                  <a:gd name="connsiteY2" fmla="*/ 379443 h 379442"/>
                  <a:gd name="connsiteX3" fmla="*/ 0 w 19881"/>
                  <a:gd name="connsiteY3" fmla="*/ 379443 h 379442"/>
                </a:gdLst>
                <a:ahLst/>
                <a:cxnLst>
                  <a:cxn ang="0">
                    <a:pos x="connsiteX0" y="connsiteY0"/>
                  </a:cxn>
                  <a:cxn ang="0">
                    <a:pos x="connsiteX1" y="connsiteY1"/>
                  </a:cxn>
                  <a:cxn ang="0">
                    <a:pos x="connsiteX2" y="connsiteY2"/>
                  </a:cxn>
                  <a:cxn ang="0">
                    <a:pos x="connsiteX3" y="connsiteY3"/>
                  </a:cxn>
                </a:cxnLst>
                <a:rect l="l" t="t" r="r" b="b"/>
                <a:pathLst>
                  <a:path w="19881" h="379442">
                    <a:moveTo>
                      <a:pt x="0" y="0"/>
                    </a:moveTo>
                    <a:lnTo>
                      <a:pt x="19882" y="0"/>
                    </a:lnTo>
                    <a:lnTo>
                      <a:pt x="19882" y="379443"/>
                    </a:lnTo>
                    <a:lnTo>
                      <a:pt x="0" y="379443"/>
                    </a:lnTo>
                    <a:close/>
                  </a:path>
                </a:pathLst>
              </a:custGeom>
              <a:solidFill>
                <a:srgbClr val="FFFFFF"/>
              </a:solidFill>
              <a:ln w="0" cap="flat">
                <a:noFill/>
                <a:prstDash val="solid"/>
                <a:miter/>
              </a:ln>
            </p:spPr>
            <p:txBody>
              <a:bodyPr rtlCol="0" anchor="ctr"/>
              <a:lstStyle/>
              <a:p>
                <a:endParaRPr lang="en-IN"/>
              </a:p>
            </p:txBody>
          </p:sp>
        </p:grpSp>
      </p:grpSp>
      <p:sp>
        <p:nvSpPr>
          <p:cNvPr id="24" name="Freeform: Shape 23">
            <a:extLst>
              <a:ext uri="{FF2B5EF4-FFF2-40B4-BE49-F238E27FC236}">
                <a16:creationId xmlns:a16="http://schemas.microsoft.com/office/drawing/2014/main" id="{CA2F1401-597D-986E-14B2-C03322724969}"/>
              </a:ext>
            </a:extLst>
          </p:cNvPr>
          <p:cNvSpPr/>
          <p:nvPr/>
        </p:nvSpPr>
        <p:spPr>
          <a:xfrm>
            <a:off x="5991886"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dirty="0"/>
          </a:p>
        </p:txBody>
      </p:sp>
      <p:grpSp>
        <p:nvGrpSpPr>
          <p:cNvPr id="25" name="Graphic 2">
            <a:extLst>
              <a:ext uri="{FF2B5EF4-FFF2-40B4-BE49-F238E27FC236}">
                <a16:creationId xmlns:a16="http://schemas.microsoft.com/office/drawing/2014/main" id="{B67122F7-FBC9-A2E7-1576-849C695C10F7}"/>
              </a:ext>
            </a:extLst>
          </p:cNvPr>
          <p:cNvGrpSpPr/>
          <p:nvPr/>
        </p:nvGrpSpPr>
        <p:grpSpPr>
          <a:xfrm>
            <a:off x="5788543" y="3581883"/>
            <a:ext cx="407066" cy="1327900"/>
            <a:chOff x="3282891" y="2915202"/>
            <a:chExt cx="333651" cy="1088412"/>
          </a:xfrm>
          <a:solidFill>
            <a:srgbClr val="414042"/>
          </a:solidFill>
        </p:grpSpPr>
        <p:sp>
          <p:nvSpPr>
            <p:cNvPr id="26" name="Freeform: Shape 25">
              <a:extLst>
                <a:ext uri="{FF2B5EF4-FFF2-40B4-BE49-F238E27FC236}">
                  <a16:creationId xmlns:a16="http://schemas.microsoft.com/office/drawing/2014/main" id="{2CF5E9B1-73C5-7FF8-6541-C7526D52A6A1}"/>
                </a:ext>
              </a:extLst>
            </p:cNvPr>
            <p:cNvSpPr/>
            <p:nvPr/>
          </p:nvSpPr>
          <p:spPr>
            <a:xfrm>
              <a:off x="328289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2 w 282995"/>
                <a:gd name="connsiteY5" fmla="*/ 0 h 1007617"/>
                <a:gd name="connsiteX6" fmla="*/ 205162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2" y="0"/>
                  </a:lnTo>
                  <a:lnTo>
                    <a:pt x="205162"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BA67175F-D174-C226-761E-3A580ED12710}"/>
                </a:ext>
              </a:extLst>
            </p:cNvPr>
            <p:cNvSpPr/>
            <p:nvPr/>
          </p:nvSpPr>
          <p:spPr>
            <a:xfrm>
              <a:off x="3446280" y="2915202"/>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6F1B563C-A6AF-B210-7AE1-8A4C0E53D819}"/>
                </a:ext>
              </a:extLst>
            </p:cNvPr>
            <p:cNvSpPr/>
            <p:nvPr/>
          </p:nvSpPr>
          <p:spPr>
            <a:xfrm>
              <a:off x="3514384" y="3912244"/>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2 w 102157"/>
                <a:gd name="connsiteY3" fmla="*/ 51185 h 91370"/>
                <a:gd name="connsiteX4" fmla="*/ 100572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8" y="91371"/>
                    <a:pt x="78575" y="89256"/>
                    <a:pt x="80690" y="85872"/>
                  </a:cubicBezTo>
                  <a:lnTo>
                    <a:pt x="100572" y="51185"/>
                  </a:lnTo>
                  <a:cubicBezTo>
                    <a:pt x="102686" y="47801"/>
                    <a:pt x="102686" y="43570"/>
                    <a:pt x="100572"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29" name="Freeform: Shape 28">
            <a:extLst>
              <a:ext uri="{FF2B5EF4-FFF2-40B4-BE49-F238E27FC236}">
                <a16:creationId xmlns:a16="http://schemas.microsoft.com/office/drawing/2014/main" id="{4DB0FDC1-FC7A-8324-A01F-21383CC9AF20}"/>
              </a:ext>
            </a:extLst>
          </p:cNvPr>
          <p:cNvSpPr/>
          <p:nvPr/>
        </p:nvSpPr>
        <p:spPr>
          <a:xfrm>
            <a:off x="8048208"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0" name="Graphic 2">
            <a:extLst>
              <a:ext uri="{FF2B5EF4-FFF2-40B4-BE49-F238E27FC236}">
                <a16:creationId xmlns:a16="http://schemas.microsoft.com/office/drawing/2014/main" id="{D54CC33B-4741-9B7D-0FF8-1619B8E7C76C}"/>
              </a:ext>
            </a:extLst>
          </p:cNvPr>
          <p:cNvGrpSpPr/>
          <p:nvPr/>
        </p:nvGrpSpPr>
        <p:grpSpPr>
          <a:xfrm>
            <a:off x="7844349" y="3581883"/>
            <a:ext cx="408098" cy="1327900"/>
            <a:chOff x="4686871" y="2915202"/>
            <a:chExt cx="334497" cy="1088412"/>
          </a:xfrm>
          <a:solidFill>
            <a:srgbClr val="414042"/>
          </a:solidFill>
        </p:grpSpPr>
        <p:sp>
          <p:nvSpPr>
            <p:cNvPr id="31" name="Freeform: Shape 30">
              <a:extLst>
                <a:ext uri="{FF2B5EF4-FFF2-40B4-BE49-F238E27FC236}">
                  <a16:creationId xmlns:a16="http://schemas.microsoft.com/office/drawing/2014/main" id="{95D7665A-DEF0-E540-0715-FF4701947E97}"/>
                </a:ext>
              </a:extLst>
            </p:cNvPr>
            <p:cNvSpPr/>
            <p:nvPr/>
          </p:nvSpPr>
          <p:spPr>
            <a:xfrm>
              <a:off x="4686871"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2B365B8A-6EC6-0A31-BAF0-13449BB1C60C}"/>
                </a:ext>
              </a:extLst>
            </p:cNvPr>
            <p:cNvSpPr/>
            <p:nvPr/>
          </p:nvSpPr>
          <p:spPr>
            <a:xfrm>
              <a:off x="4850259" y="2915202"/>
              <a:ext cx="102157" cy="91370"/>
            </a:xfrm>
            <a:custGeom>
              <a:avLst/>
              <a:gdLst>
                <a:gd name="connsiteX0" fmla="*/ 31197 w 102157"/>
                <a:gd name="connsiteY0" fmla="*/ 91371 h 91370"/>
                <a:gd name="connsiteX1" fmla="*/ 70960 w 102157"/>
                <a:gd name="connsiteY1" fmla="*/ 91371 h 91370"/>
                <a:gd name="connsiteX2" fmla="*/ 80690 w 102157"/>
                <a:gd name="connsiteY2" fmla="*/ 85872 h 91370"/>
                <a:gd name="connsiteX3" fmla="*/ 100571 w 102157"/>
                <a:gd name="connsiteY3" fmla="*/ 51185 h 91370"/>
                <a:gd name="connsiteX4" fmla="*/ 100571 w 102157"/>
                <a:gd name="connsiteY4" fmla="*/ 40186 h 91370"/>
                <a:gd name="connsiteX5" fmla="*/ 80690 w 102157"/>
                <a:gd name="connsiteY5" fmla="*/ 5499 h 91370"/>
                <a:gd name="connsiteX6" fmla="*/ 70960 w 102157"/>
                <a:gd name="connsiteY6" fmla="*/ 0 h 91370"/>
                <a:gd name="connsiteX7" fmla="*/ 31197 w 102157"/>
                <a:gd name="connsiteY7" fmla="*/ 0 h 91370"/>
                <a:gd name="connsiteX8" fmla="*/ 21468 w 102157"/>
                <a:gd name="connsiteY8" fmla="*/ 5499 h 91370"/>
                <a:gd name="connsiteX9" fmla="*/ 1586 w 102157"/>
                <a:gd name="connsiteY9" fmla="*/ 40186 h 91370"/>
                <a:gd name="connsiteX10" fmla="*/ 1586 w 102157"/>
                <a:gd name="connsiteY10" fmla="*/ 51185 h 91370"/>
                <a:gd name="connsiteX11" fmla="*/ 21468 w 102157"/>
                <a:gd name="connsiteY11" fmla="*/ 85872 h 91370"/>
                <a:gd name="connsiteX12" fmla="*/ 31197 w 102157"/>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157" h="91370">
                  <a:moveTo>
                    <a:pt x="31197" y="91371"/>
                  </a:moveTo>
                  <a:lnTo>
                    <a:pt x="70960" y="91371"/>
                  </a:lnTo>
                  <a:cubicBezTo>
                    <a:pt x="74767" y="91371"/>
                    <a:pt x="78575" y="89256"/>
                    <a:pt x="80690" y="85872"/>
                  </a:cubicBezTo>
                  <a:lnTo>
                    <a:pt x="100571" y="51185"/>
                  </a:lnTo>
                  <a:cubicBezTo>
                    <a:pt x="102686" y="47801"/>
                    <a:pt x="102686" y="43570"/>
                    <a:pt x="100571" y="40186"/>
                  </a:cubicBezTo>
                  <a:lnTo>
                    <a:pt x="80690" y="5499"/>
                  </a:lnTo>
                  <a:cubicBezTo>
                    <a:pt x="78575" y="2115"/>
                    <a:pt x="75191" y="0"/>
                    <a:pt x="70960"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4EB0CF10-DA61-EFA2-C073-5269C326486E}"/>
                </a:ext>
              </a:extLst>
            </p:cNvPr>
            <p:cNvSpPr/>
            <p:nvPr/>
          </p:nvSpPr>
          <p:spPr>
            <a:xfrm>
              <a:off x="4918787"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1" y="91371"/>
                    <a:pt x="78998" y="89256"/>
                    <a:pt x="81113" y="85872"/>
                  </a:cubicBezTo>
                  <a:lnTo>
                    <a:pt x="100994" y="51185"/>
                  </a:lnTo>
                  <a:cubicBezTo>
                    <a:pt x="103109" y="47801"/>
                    <a:pt x="103109" y="43570"/>
                    <a:pt x="100994" y="40186"/>
                  </a:cubicBezTo>
                  <a:lnTo>
                    <a:pt x="81113" y="5499"/>
                  </a:lnTo>
                  <a:cubicBezTo>
                    <a:pt x="78998"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4" name="Freeform: Shape 33">
            <a:extLst>
              <a:ext uri="{FF2B5EF4-FFF2-40B4-BE49-F238E27FC236}">
                <a16:creationId xmlns:a16="http://schemas.microsoft.com/office/drawing/2014/main" id="{28BCB7FD-2256-0ADA-AC1A-4E832D002BF1}"/>
              </a:ext>
            </a:extLst>
          </p:cNvPr>
          <p:cNvSpPr/>
          <p:nvPr/>
        </p:nvSpPr>
        <p:spPr>
          <a:xfrm>
            <a:off x="10090449" y="4666705"/>
            <a:ext cx="1696389" cy="1107150"/>
          </a:xfrm>
          <a:custGeom>
            <a:avLst/>
            <a:gdLst>
              <a:gd name="connsiteX0" fmla="*/ 0 w 1276229"/>
              <a:gd name="connsiteY0" fmla="*/ 0 h 761423"/>
              <a:gd name="connsiteX1" fmla="*/ 1276230 w 1276229"/>
              <a:gd name="connsiteY1" fmla="*/ 0 h 761423"/>
              <a:gd name="connsiteX2" fmla="*/ 1276230 w 1276229"/>
              <a:gd name="connsiteY2" fmla="*/ 761424 h 761423"/>
              <a:gd name="connsiteX3" fmla="*/ 0 w 1276229"/>
              <a:gd name="connsiteY3" fmla="*/ 761424 h 761423"/>
            </a:gdLst>
            <a:ahLst/>
            <a:cxnLst>
              <a:cxn ang="0">
                <a:pos x="connsiteX0" y="connsiteY0"/>
              </a:cxn>
              <a:cxn ang="0">
                <a:pos x="connsiteX1" y="connsiteY1"/>
              </a:cxn>
              <a:cxn ang="0">
                <a:pos x="connsiteX2" y="connsiteY2"/>
              </a:cxn>
              <a:cxn ang="0">
                <a:pos x="connsiteX3" y="connsiteY3"/>
              </a:cxn>
            </a:cxnLst>
            <a:rect l="l" t="t" r="r" b="b"/>
            <a:pathLst>
              <a:path w="1276229" h="761423">
                <a:moveTo>
                  <a:pt x="0" y="0"/>
                </a:moveTo>
                <a:lnTo>
                  <a:pt x="1276230" y="0"/>
                </a:lnTo>
                <a:lnTo>
                  <a:pt x="1276230" y="761424"/>
                </a:lnTo>
                <a:lnTo>
                  <a:pt x="0" y="761424"/>
                </a:lnTo>
                <a:close/>
              </a:path>
            </a:pathLst>
          </a:custGeom>
          <a:solidFill>
            <a:schemeClr val="bg1">
              <a:lumMod val="95000"/>
            </a:schemeClr>
          </a:solidFill>
          <a:ln w="0" cap="flat">
            <a:noFill/>
            <a:prstDash val="solid"/>
            <a:miter/>
          </a:ln>
        </p:spPr>
        <p:txBody>
          <a:bodyPr rtlCol="0" anchor="ctr"/>
          <a:lstStyle/>
          <a:p>
            <a:endParaRPr lang="en-IN"/>
          </a:p>
        </p:txBody>
      </p:sp>
      <p:grpSp>
        <p:nvGrpSpPr>
          <p:cNvPr id="35" name="Graphic 2">
            <a:extLst>
              <a:ext uri="{FF2B5EF4-FFF2-40B4-BE49-F238E27FC236}">
                <a16:creationId xmlns:a16="http://schemas.microsoft.com/office/drawing/2014/main" id="{AB3EA7B7-DD6E-3720-600A-D4152EE4F521}"/>
              </a:ext>
            </a:extLst>
          </p:cNvPr>
          <p:cNvGrpSpPr/>
          <p:nvPr/>
        </p:nvGrpSpPr>
        <p:grpSpPr>
          <a:xfrm>
            <a:off x="9887106" y="3581883"/>
            <a:ext cx="408098" cy="1327900"/>
            <a:chOff x="6091273" y="2915202"/>
            <a:chExt cx="334497" cy="1088412"/>
          </a:xfrm>
          <a:solidFill>
            <a:srgbClr val="414042"/>
          </a:solidFill>
        </p:grpSpPr>
        <p:sp>
          <p:nvSpPr>
            <p:cNvPr id="36" name="Freeform: Shape 35">
              <a:extLst>
                <a:ext uri="{FF2B5EF4-FFF2-40B4-BE49-F238E27FC236}">
                  <a16:creationId xmlns:a16="http://schemas.microsoft.com/office/drawing/2014/main" id="{24B409CB-A571-4C6B-CE98-16D86E989A1C}"/>
                </a:ext>
              </a:extLst>
            </p:cNvPr>
            <p:cNvSpPr/>
            <p:nvPr/>
          </p:nvSpPr>
          <p:spPr>
            <a:xfrm>
              <a:off x="6091273" y="2955811"/>
              <a:ext cx="282995" cy="1007617"/>
            </a:xfrm>
            <a:custGeom>
              <a:avLst/>
              <a:gdLst>
                <a:gd name="connsiteX0" fmla="*/ 282996 w 282995"/>
                <a:gd name="connsiteY0" fmla="*/ 1007617 h 1007617"/>
                <a:gd name="connsiteX1" fmla="*/ 60491 w 282995"/>
                <a:gd name="connsiteY1" fmla="*/ 1007617 h 1007617"/>
                <a:gd name="connsiteX2" fmla="*/ 0 w 282995"/>
                <a:gd name="connsiteY2" fmla="*/ 947126 h 1007617"/>
                <a:gd name="connsiteX3" fmla="*/ 0 w 282995"/>
                <a:gd name="connsiteY3" fmla="*/ 60491 h 1007617"/>
                <a:gd name="connsiteX4" fmla="*/ 60491 w 282995"/>
                <a:gd name="connsiteY4" fmla="*/ 0 h 1007617"/>
                <a:gd name="connsiteX5" fmla="*/ 205161 w 282995"/>
                <a:gd name="connsiteY5" fmla="*/ 0 h 1007617"/>
                <a:gd name="connsiteX6" fmla="*/ 205161 w 282995"/>
                <a:gd name="connsiteY6" fmla="*/ 10575 h 1007617"/>
                <a:gd name="connsiteX7" fmla="*/ 60491 w 282995"/>
                <a:gd name="connsiteY7" fmla="*/ 10575 h 1007617"/>
                <a:gd name="connsiteX8" fmla="*/ 10575 w 282995"/>
                <a:gd name="connsiteY8" fmla="*/ 60491 h 1007617"/>
                <a:gd name="connsiteX9" fmla="*/ 10575 w 282995"/>
                <a:gd name="connsiteY9" fmla="*/ 947126 h 1007617"/>
                <a:gd name="connsiteX10" fmla="*/ 60491 w 282995"/>
                <a:gd name="connsiteY10" fmla="*/ 997042 h 1007617"/>
                <a:gd name="connsiteX11" fmla="*/ 282996 w 282995"/>
                <a:gd name="connsiteY11" fmla="*/ 997042 h 1007617"/>
                <a:gd name="connsiteX12" fmla="*/ 282996 w 282995"/>
                <a:gd name="connsiteY12" fmla="*/ 1007617 h 100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995" h="1007617">
                  <a:moveTo>
                    <a:pt x="282996" y="1007617"/>
                  </a:moveTo>
                  <a:lnTo>
                    <a:pt x="60491" y="1007617"/>
                  </a:lnTo>
                  <a:cubicBezTo>
                    <a:pt x="27073" y="1007617"/>
                    <a:pt x="0" y="980544"/>
                    <a:pt x="0" y="947126"/>
                  </a:cubicBezTo>
                  <a:lnTo>
                    <a:pt x="0" y="60491"/>
                  </a:lnTo>
                  <a:cubicBezTo>
                    <a:pt x="0" y="27073"/>
                    <a:pt x="27073" y="0"/>
                    <a:pt x="60491" y="0"/>
                  </a:cubicBezTo>
                  <a:lnTo>
                    <a:pt x="205161" y="0"/>
                  </a:lnTo>
                  <a:lnTo>
                    <a:pt x="205161" y="10575"/>
                  </a:lnTo>
                  <a:lnTo>
                    <a:pt x="60491" y="10575"/>
                  </a:lnTo>
                  <a:cubicBezTo>
                    <a:pt x="32995" y="10575"/>
                    <a:pt x="10575" y="32995"/>
                    <a:pt x="10575" y="60491"/>
                  </a:cubicBezTo>
                  <a:lnTo>
                    <a:pt x="10575" y="947126"/>
                  </a:lnTo>
                  <a:cubicBezTo>
                    <a:pt x="10575" y="974622"/>
                    <a:pt x="32995" y="997042"/>
                    <a:pt x="60491" y="997042"/>
                  </a:cubicBezTo>
                  <a:lnTo>
                    <a:pt x="282996" y="997042"/>
                  </a:lnTo>
                  <a:lnTo>
                    <a:pt x="282996" y="1007617"/>
                  </a:lnTo>
                  <a:close/>
                </a:path>
              </a:pathLst>
            </a:custGeom>
            <a:solidFill>
              <a:srgbClr val="414042"/>
            </a:solidFill>
            <a:ln w="0"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EEADD85-20A9-8E13-9054-889677ACD74B}"/>
                </a:ext>
              </a:extLst>
            </p:cNvPr>
            <p:cNvSpPr/>
            <p:nvPr/>
          </p:nvSpPr>
          <p:spPr>
            <a:xfrm>
              <a:off x="6254662" y="2915202"/>
              <a:ext cx="102581" cy="91370"/>
            </a:xfrm>
            <a:custGeom>
              <a:avLst/>
              <a:gdLst>
                <a:gd name="connsiteX0" fmla="*/ 31197 w 102581"/>
                <a:gd name="connsiteY0" fmla="*/ 91371 h 91370"/>
                <a:gd name="connsiteX1" fmla="*/ 71384 w 102581"/>
                <a:gd name="connsiteY1" fmla="*/ 91371 h 91370"/>
                <a:gd name="connsiteX2" fmla="*/ 81113 w 102581"/>
                <a:gd name="connsiteY2" fmla="*/ 85872 h 91370"/>
                <a:gd name="connsiteX3" fmla="*/ 100995 w 102581"/>
                <a:gd name="connsiteY3" fmla="*/ 51185 h 91370"/>
                <a:gd name="connsiteX4" fmla="*/ 100995 w 102581"/>
                <a:gd name="connsiteY4" fmla="*/ 40186 h 91370"/>
                <a:gd name="connsiteX5" fmla="*/ 81113 w 102581"/>
                <a:gd name="connsiteY5" fmla="*/ 5499 h 91370"/>
                <a:gd name="connsiteX6" fmla="*/ 71384 w 102581"/>
                <a:gd name="connsiteY6" fmla="*/ 0 h 91370"/>
                <a:gd name="connsiteX7" fmla="*/ 31197 w 102581"/>
                <a:gd name="connsiteY7" fmla="*/ 0 h 91370"/>
                <a:gd name="connsiteX8" fmla="*/ 21468 w 102581"/>
                <a:gd name="connsiteY8" fmla="*/ 5499 h 91370"/>
                <a:gd name="connsiteX9" fmla="*/ 1586 w 102581"/>
                <a:gd name="connsiteY9" fmla="*/ 40186 h 91370"/>
                <a:gd name="connsiteX10" fmla="*/ 1586 w 102581"/>
                <a:gd name="connsiteY10" fmla="*/ 51185 h 91370"/>
                <a:gd name="connsiteX11" fmla="*/ 21468 w 102581"/>
                <a:gd name="connsiteY11" fmla="*/ 85872 h 91370"/>
                <a:gd name="connsiteX12" fmla="*/ 31197 w 102581"/>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1" h="91370">
                  <a:moveTo>
                    <a:pt x="31197" y="91371"/>
                  </a:moveTo>
                  <a:lnTo>
                    <a:pt x="71384" y="91371"/>
                  </a:lnTo>
                  <a:cubicBezTo>
                    <a:pt x="75191" y="91371"/>
                    <a:pt x="78998" y="89256"/>
                    <a:pt x="81113" y="85872"/>
                  </a:cubicBezTo>
                  <a:lnTo>
                    <a:pt x="100995" y="51185"/>
                  </a:lnTo>
                  <a:cubicBezTo>
                    <a:pt x="103110" y="47801"/>
                    <a:pt x="103110" y="43570"/>
                    <a:pt x="100995" y="40186"/>
                  </a:cubicBezTo>
                  <a:lnTo>
                    <a:pt x="81113" y="5499"/>
                  </a:lnTo>
                  <a:cubicBezTo>
                    <a:pt x="78998" y="2115"/>
                    <a:pt x="75614" y="0"/>
                    <a:pt x="71384"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8ACA442-83F8-8B1A-4B2F-F050A2192DDA}"/>
                </a:ext>
              </a:extLst>
            </p:cNvPr>
            <p:cNvSpPr/>
            <p:nvPr/>
          </p:nvSpPr>
          <p:spPr>
            <a:xfrm>
              <a:off x="6323190" y="3912244"/>
              <a:ext cx="102580" cy="91370"/>
            </a:xfrm>
            <a:custGeom>
              <a:avLst/>
              <a:gdLst>
                <a:gd name="connsiteX0" fmla="*/ 31197 w 102580"/>
                <a:gd name="connsiteY0" fmla="*/ 91371 h 91370"/>
                <a:gd name="connsiteX1" fmla="*/ 71383 w 102580"/>
                <a:gd name="connsiteY1" fmla="*/ 91371 h 91370"/>
                <a:gd name="connsiteX2" fmla="*/ 81113 w 102580"/>
                <a:gd name="connsiteY2" fmla="*/ 85872 h 91370"/>
                <a:gd name="connsiteX3" fmla="*/ 100994 w 102580"/>
                <a:gd name="connsiteY3" fmla="*/ 51185 h 91370"/>
                <a:gd name="connsiteX4" fmla="*/ 100994 w 102580"/>
                <a:gd name="connsiteY4" fmla="*/ 40186 h 91370"/>
                <a:gd name="connsiteX5" fmla="*/ 81113 w 102580"/>
                <a:gd name="connsiteY5" fmla="*/ 5499 h 91370"/>
                <a:gd name="connsiteX6" fmla="*/ 71383 w 102580"/>
                <a:gd name="connsiteY6" fmla="*/ 0 h 91370"/>
                <a:gd name="connsiteX7" fmla="*/ 31197 w 102580"/>
                <a:gd name="connsiteY7" fmla="*/ 0 h 91370"/>
                <a:gd name="connsiteX8" fmla="*/ 21468 w 102580"/>
                <a:gd name="connsiteY8" fmla="*/ 5499 h 91370"/>
                <a:gd name="connsiteX9" fmla="*/ 1586 w 102580"/>
                <a:gd name="connsiteY9" fmla="*/ 40186 h 91370"/>
                <a:gd name="connsiteX10" fmla="*/ 1586 w 102580"/>
                <a:gd name="connsiteY10" fmla="*/ 51185 h 91370"/>
                <a:gd name="connsiteX11" fmla="*/ 21468 w 102580"/>
                <a:gd name="connsiteY11" fmla="*/ 85872 h 91370"/>
                <a:gd name="connsiteX12" fmla="*/ 31197 w 102580"/>
                <a:gd name="connsiteY12" fmla="*/ 91371 h 913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2580" h="91370">
                  <a:moveTo>
                    <a:pt x="31197" y="91371"/>
                  </a:moveTo>
                  <a:lnTo>
                    <a:pt x="71383" y="91371"/>
                  </a:lnTo>
                  <a:cubicBezTo>
                    <a:pt x="75190" y="91371"/>
                    <a:pt x="78997" y="89256"/>
                    <a:pt x="81113" y="85872"/>
                  </a:cubicBezTo>
                  <a:lnTo>
                    <a:pt x="100994" y="51185"/>
                  </a:lnTo>
                  <a:cubicBezTo>
                    <a:pt x="103109" y="47801"/>
                    <a:pt x="103109" y="43570"/>
                    <a:pt x="100994" y="40186"/>
                  </a:cubicBezTo>
                  <a:lnTo>
                    <a:pt x="81113" y="5499"/>
                  </a:lnTo>
                  <a:cubicBezTo>
                    <a:pt x="78997" y="2115"/>
                    <a:pt x="75613" y="0"/>
                    <a:pt x="71383" y="0"/>
                  </a:cubicBezTo>
                  <a:lnTo>
                    <a:pt x="31197" y="0"/>
                  </a:lnTo>
                  <a:cubicBezTo>
                    <a:pt x="27390" y="0"/>
                    <a:pt x="23583" y="2115"/>
                    <a:pt x="21468" y="5499"/>
                  </a:cubicBezTo>
                  <a:lnTo>
                    <a:pt x="1586" y="40186"/>
                  </a:lnTo>
                  <a:cubicBezTo>
                    <a:pt x="-529" y="43570"/>
                    <a:pt x="-529" y="47801"/>
                    <a:pt x="1586" y="51185"/>
                  </a:cubicBezTo>
                  <a:lnTo>
                    <a:pt x="21468" y="85872"/>
                  </a:lnTo>
                  <a:cubicBezTo>
                    <a:pt x="23583" y="89256"/>
                    <a:pt x="26967" y="91371"/>
                    <a:pt x="31197" y="91371"/>
                  </a:cubicBezTo>
                  <a:close/>
                </a:path>
              </a:pathLst>
            </a:custGeom>
            <a:solidFill>
              <a:srgbClr val="414042"/>
            </a:solidFill>
            <a:ln w="0" cap="flat">
              <a:noFill/>
              <a:prstDash val="solid"/>
              <a:miter/>
            </a:ln>
          </p:spPr>
          <p:txBody>
            <a:bodyPr rtlCol="0" anchor="ctr"/>
            <a:lstStyle/>
            <a:p>
              <a:endParaRPr lang="en-IN"/>
            </a:p>
          </p:txBody>
        </p:sp>
      </p:grpSp>
      <p:sp>
        <p:nvSpPr>
          <p:cNvPr id="39" name="TextBox 38">
            <a:extLst>
              <a:ext uri="{FF2B5EF4-FFF2-40B4-BE49-F238E27FC236}">
                <a16:creationId xmlns:a16="http://schemas.microsoft.com/office/drawing/2014/main" id="{E5429427-37AD-964E-90CA-7E92267F1811}"/>
              </a:ext>
            </a:extLst>
          </p:cNvPr>
          <p:cNvSpPr txBox="1"/>
          <p:nvPr/>
        </p:nvSpPr>
        <p:spPr>
          <a:xfrm>
            <a:off x="6135785" y="4696636"/>
            <a:ext cx="1640936" cy="584775"/>
          </a:xfrm>
          <a:prstGeom prst="rect">
            <a:avLst/>
          </a:prstGeom>
          <a:noFill/>
        </p:spPr>
        <p:txBody>
          <a:bodyPr wrap="square">
            <a:spAutoFit/>
          </a:bodyPr>
          <a:lstStyle/>
          <a:p>
            <a:pPr fontAlgn="base"/>
            <a:r>
              <a:rPr lang="en-US" sz="1600" dirty="0"/>
              <a:t>Reducing wait times </a:t>
            </a:r>
          </a:p>
        </p:txBody>
      </p:sp>
      <p:sp>
        <p:nvSpPr>
          <p:cNvPr id="40" name="TextBox 39">
            <a:extLst>
              <a:ext uri="{FF2B5EF4-FFF2-40B4-BE49-F238E27FC236}">
                <a16:creationId xmlns:a16="http://schemas.microsoft.com/office/drawing/2014/main" id="{D90CF02E-3166-6D5A-3568-EB84D4FDC795}"/>
              </a:ext>
            </a:extLst>
          </p:cNvPr>
          <p:cNvSpPr txBox="1"/>
          <p:nvPr/>
        </p:nvSpPr>
        <p:spPr>
          <a:xfrm>
            <a:off x="8280701" y="4696636"/>
            <a:ext cx="1640936" cy="1077218"/>
          </a:xfrm>
          <a:prstGeom prst="rect">
            <a:avLst/>
          </a:prstGeom>
          <a:noFill/>
        </p:spPr>
        <p:txBody>
          <a:bodyPr wrap="square">
            <a:spAutoFit/>
          </a:bodyPr>
          <a:lstStyle/>
          <a:p>
            <a:pPr fontAlgn="base"/>
            <a:r>
              <a:rPr lang="en-US" sz="1600" dirty="0"/>
              <a:t>Optimizing resource allocation </a:t>
            </a:r>
          </a:p>
          <a:p>
            <a:pPr marL="0" indent="0" fontAlgn="base">
              <a:buFont typeface="Arial" panose="020B0604020202020204" pitchFamily="34" charset="0"/>
              <a:buNone/>
            </a:pPr>
            <a:endParaRPr lang="en-US" sz="1600" dirty="0"/>
          </a:p>
        </p:txBody>
      </p:sp>
      <p:sp>
        <p:nvSpPr>
          <p:cNvPr id="41" name="TextBox 40">
            <a:extLst>
              <a:ext uri="{FF2B5EF4-FFF2-40B4-BE49-F238E27FC236}">
                <a16:creationId xmlns:a16="http://schemas.microsoft.com/office/drawing/2014/main" id="{A138A14E-2EB3-9238-6985-0399048B7317}"/>
              </a:ext>
            </a:extLst>
          </p:cNvPr>
          <p:cNvSpPr txBox="1"/>
          <p:nvPr/>
        </p:nvSpPr>
        <p:spPr>
          <a:xfrm>
            <a:off x="10242575" y="4696636"/>
            <a:ext cx="1640936" cy="1077218"/>
          </a:xfrm>
          <a:prstGeom prst="rect">
            <a:avLst/>
          </a:prstGeom>
          <a:noFill/>
        </p:spPr>
        <p:txBody>
          <a:bodyPr wrap="square">
            <a:spAutoFit/>
          </a:bodyPr>
          <a:lstStyle/>
          <a:p>
            <a:pPr fontAlgn="base"/>
            <a:r>
              <a:rPr lang="en-US" sz="1600" dirty="0"/>
              <a:t>Improving communication between stakeholders </a:t>
            </a:r>
          </a:p>
        </p:txBody>
      </p:sp>
      <p:sp>
        <p:nvSpPr>
          <p:cNvPr id="43" name="Title 1">
            <a:extLst>
              <a:ext uri="{FF2B5EF4-FFF2-40B4-BE49-F238E27FC236}">
                <a16:creationId xmlns:a16="http://schemas.microsoft.com/office/drawing/2014/main" id="{0C7E443C-7475-3CD0-C920-0558C6103301}"/>
              </a:ext>
            </a:extLst>
          </p:cNvPr>
          <p:cNvSpPr txBox="1">
            <a:spLocks/>
          </p:cNvSpPr>
          <p:nvPr/>
        </p:nvSpPr>
        <p:spPr>
          <a:xfrm>
            <a:off x="5226662" y="580702"/>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t>Case study overview </a:t>
            </a:r>
          </a:p>
        </p:txBody>
      </p:sp>
    </p:spTree>
    <p:extLst>
      <p:ext uri="{BB962C8B-B14F-4D97-AF65-F5344CB8AC3E}">
        <p14:creationId xmlns:p14="http://schemas.microsoft.com/office/powerpoint/2010/main" val="322724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6" name="Picture 2" descr="Female business analyst financial advisor preparing statistic report studying documents on work desk, browsing information online using pc">
            <a:extLst>
              <a:ext uri="{FF2B5EF4-FFF2-40B4-BE49-F238E27FC236}">
                <a16:creationId xmlns:a16="http://schemas.microsoft.com/office/drawing/2014/main" id="{890E94B6-E36F-B48F-5310-54B9D03A9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33" r="3745" b="-1"/>
          <a:stretch/>
        </p:blipFill>
        <p:spPr bwMode="auto">
          <a:xfrm flipH="1">
            <a:off x="7230622" y="-138968"/>
            <a:ext cx="5636028" cy="4450259"/>
          </a:xfrm>
          <a:prstGeom prst="rect">
            <a:avLst/>
          </a:prstGeom>
          <a:solidFill>
            <a:srgbClr val="FFFFFF"/>
          </a:solidFill>
        </p:spPr>
      </p:pic>
      <p:sp>
        <p:nvSpPr>
          <p:cNvPr id="537" name="Freeform: Shape 536">
            <a:extLst>
              <a:ext uri="{FF2B5EF4-FFF2-40B4-BE49-F238E27FC236}">
                <a16:creationId xmlns:a16="http://schemas.microsoft.com/office/drawing/2014/main" id="{6BB05145-F6CB-A330-D735-3A4CA95AD95C}"/>
              </a:ext>
            </a:extLst>
          </p:cNvPr>
          <p:cNvSpPr/>
          <p:nvPr/>
        </p:nvSpPr>
        <p:spPr>
          <a:xfrm>
            <a:off x="-7818" y="-125531"/>
            <a:ext cx="12642677" cy="7109061"/>
          </a:xfrm>
          <a:custGeom>
            <a:avLst/>
            <a:gdLst>
              <a:gd name="connsiteX0" fmla="*/ 12626883 w 12642677"/>
              <a:gd name="connsiteY0" fmla="*/ 0 h 7109061"/>
              <a:gd name="connsiteX1" fmla="*/ 12642677 w 12642677"/>
              <a:gd name="connsiteY1" fmla="*/ 0 h 7109061"/>
              <a:gd name="connsiteX2" fmla="*/ 12642677 w 12642677"/>
              <a:gd name="connsiteY2" fmla="*/ 4234497 h 7109061"/>
              <a:gd name="connsiteX3" fmla="*/ 12626883 w 12642677"/>
              <a:gd name="connsiteY3" fmla="*/ 4234497 h 7109061"/>
              <a:gd name="connsiteX4" fmla="*/ 0 w 12642677"/>
              <a:gd name="connsiteY4" fmla="*/ 0 h 7109061"/>
              <a:gd name="connsiteX5" fmla="*/ 7924407 w 12642677"/>
              <a:gd name="connsiteY5" fmla="*/ 0 h 7109061"/>
              <a:gd name="connsiteX6" fmla="*/ 7694541 w 12642677"/>
              <a:gd name="connsiteY6" fmla="*/ 398134 h 7109061"/>
              <a:gd name="connsiteX7" fmla="*/ 7694541 w 12642677"/>
              <a:gd name="connsiteY7" fmla="*/ 926977 h 7109061"/>
              <a:gd name="connsiteX8" fmla="*/ 9451591 w 12642677"/>
              <a:gd name="connsiteY8" fmla="*/ 3970076 h 7109061"/>
              <a:gd name="connsiteX9" fmla="*/ 9909821 w 12642677"/>
              <a:gd name="connsiteY9" fmla="*/ 4234497 h 7109061"/>
              <a:gd name="connsiteX10" fmla="*/ 12626883 w 12642677"/>
              <a:gd name="connsiteY10" fmla="*/ 4234497 h 7109061"/>
              <a:gd name="connsiteX11" fmla="*/ 12626883 w 12642677"/>
              <a:gd name="connsiteY11" fmla="*/ 7109061 h 7109061"/>
              <a:gd name="connsiteX12" fmla="*/ 0 w 12642677"/>
              <a:gd name="connsiteY12" fmla="*/ 7109061 h 7109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2677" h="7109061">
                <a:moveTo>
                  <a:pt x="12626883" y="0"/>
                </a:moveTo>
                <a:lnTo>
                  <a:pt x="12642677" y="0"/>
                </a:lnTo>
                <a:lnTo>
                  <a:pt x="12642677" y="4234497"/>
                </a:lnTo>
                <a:lnTo>
                  <a:pt x="12626883" y="4234497"/>
                </a:lnTo>
                <a:close/>
                <a:moveTo>
                  <a:pt x="0" y="0"/>
                </a:moveTo>
                <a:lnTo>
                  <a:pt x="7924407" y="0"/>
                </a:lnTo>
                <a:lnTo>
                  <a:pt x="7694541" y="398134"/>
                </a:lnTo>
                <a:cubicBezTo>
                  <a:pt x="7600641" y="561895"/>
                  <a:pt x="7600641" y="763216"/>
                  <a:pt x="7694541" y="926977"/>
                </a:cubicBezTo>
                <a:lnTo>
                  <a:pt x="9451591" y="3970076"/>
                </a:lnTo>
                <a:cubicBezTo>
                  <a:pt x="9546242" y="4133837"/>
                  <a:pt x="9720520" y="4234497"/>
                  <a:pt x="9909821" y="4234497"/>
                </a:cubicBezTo>
                <a:lnTo>
                  <a:pt x="12626883" y="4234497"/>
                </a:lnTo>
                <a:lnTo>
                  <a:pt x="12626883" y="7109061"/>
                </a:lnTo>
                <a:lnTo>
                  <a:pt x="0" y="7109061"/>
                </a:lnTo>
                <a:close/>
              </a:path>
            </a:pathLst>
          </a:custGeom>
          <a:solidFill>
            <a:schemeClr val="bg1"/>
          </a:solidFill>
          <a:ln w="0" cap="flat">
            <a:noFill/>
            <a:prstDash val="solid"/>
            <a:miter/>
          </a:ln>
        </p:spPr>
        <p:txBody>
          <a:bodyPr rtlCol="0" anchor="ctr"/>
          <a:lstStyle/>
          <a:p>
            <a:endParaRPr lang="en-IN" dirty="0"/>
          </a:p>
        </p:txBody>
      </p:sp>
      <p:grpSp>
        <p:nvGrpSpPr>
          <p:cNvPr id="538" name="Graphic 8">
            <a:extLst>
              <a:ext uri="{FF2B5EF4-FFF2-40B4-BE49-F238E27FC236}">
                <a16:creationId xmlns:a16="http://schemas.microsoft.com/office/drawing/2014/main" id="{EBED4CDD-9855-846B-914C-607A247D8349}"/>
              </a:ext>
            </a:extLst>
          </p:cNvPr>
          <p:cNvGrpSpPr>
            <a:grpSpLocks/>
          </p:cNvGrpSpPr>
          <p:nvPr/>
        </p:nvGrpSpPr>
        <p:grpSpPr>
          <a:xfrm>
            <a:off x="-7819" y="108198"/>
            <a:ext cx="9023231" cy="2383126"/>
            <a:chOff x="-866803" y="891116"/>
            <a:chExt cx="9424956" cy="2490588"/>
          </a:xfrm>
        </p:grpSpPr>
        <p:sp>
          <p:nvSpPr>
            <p:cNvPr id="539" name="Freeform: Shape 538">
              <a:extLst>
                <a:ext uri="{FF2B5EF4-FFF2-40B4-BE49-F238E27FC236}">
                  <a16:creationId xmlns:a16="http://schemas.microsoft.com/office/drawing/2014/main" id="{470B0D74-ADC0-DB5B-3B82-DB336DF514BB}"/>
                </a:ext>
              </a:extLst>
            </p:cNvPr>
            <p:cNvSpPr>
              <a:spLocks/>
            </p:cNvSpPr>
            <p:nvPr/>
          </p:nvSpPr>
          <p:spPr>
            <a:xfrm>
              <a:off x="-866803" y="891116"/>
              <a:ext cx="9361787"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rgbClr val="4EB8EF"/>
            </a:solidFill>
            <a:ln w="0" cap="flat">
              <a:noFill/>
              <a:prstDash val="solid"/>
              <a:miter/>
            </a:ln>
          </p:spPr>
          <p:txBody>
            <a:bodyPr rtlCol="0" anchor="ctr"/>
            <a:lstStyle/>
            <a:p>
              <a:endParaRPr lang="en-IN" dirty="0"/>
            </a:p>
          </p:txBody>
        </p:sp>
        <p:sp>
          <p:nvSpPr>
            <p:cNvPr id="540" name="Freeform: Shape 539">
              <a:extLst>
                <a:ext uri="{FF2B5EF4-FFF2-40B4-BE49-F238E27FC236}">
                  <a16:creationId xmlns:a16="http://schemas.microsoft.com/office/drawing/2014/main" id="{5978CED9-C56E-6AE7-0845-961950D43594}"/>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541" name="Freeform: Shape 540">
              <a:extLst>
                <a:ext uri="{FF2B5EF4-FFF2-40B4-BE49-F238E27FC236}">
                  <a16:creationId xmlns:a16="http://schemas.microsoft.com/office/drawing/2014/main" id="{D00C0A12-6F2D-DFE5-BFEF-A9C8AD3C5C61}"/>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542" name="Freeform: Shape 541">
              <a:extLst>
                <a:ext uri="{FF2B5EF4-FFF2-40B4-BE49-F238E27FC236}">
                  <a16:creationId xmlns:a16="http://schemas.microsoft.com/office/drawing/2014/main" id="{E361A383-D8F0-8791-8985-484A12C58253}"/>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3487EB"/>
            </a:solidFill>
            <a:ln w="0" cap="flat">
              <a:noFill/>
              <a:prstDash val="solid"/>
              <a:miter/>
            </a:ln>
          </p:spPr>
          <p:txBody>
            <a:bodyPr rtlCol="0" anchor="ctr"/>
            <a:lstStyle/>
            <a:p>
              <a:endParaRPr lang="en-IN" dirty="0"/>
            </a:p>
          </p:txBody>
        </p:sp>
      </p:grpSp>
      <p:grpSp>
        <p:nvGrpSpPr>
          <p:cNvPr id="178" name="Graphic 2">
            <a:extLst>
              <a:ext uri="{FF2B5EF4-FFF2-40B4-BE49-F238E27FC236}">
                <a16:creationId xmlns:a16="http://schemas.microsoft.com/office/drawing/2014/main" id="{ABB802E8-DA3C-0018-9F35-16C26135FE82}"/>
              </a:ext>
            </a:extLst>
          </p:cNvPr>
          <p:cNvGrpSpPr/>
          <p:nvPr/>
        </p:nvGrpSpPr>
        <p:grpSpPr>
          <a:xfrm>
            <a:off x="1223928" y="2915750"/>
            <a:ext cx="1395702" cy="1731447"/>
            <a:chOff x="5713364" y="4223733"/>
            <a:chExt cx="1280380" cy="1588385"/>
          </a:xfrm>
        </p:grpSpPr>
        <p:sp>
          <p:nvSpPr>
            <p:cNvPr id="179" name="Freeform: Shape 178">
              <a:extLst>
                <a:ext uri="{FF2B5EF4-FFF2-40B4-BE49-F238E27FC236}">
                  <a16:creationId xmlns:a16="http://schemas.microsoft.com/office/drawing/2014/main" id="{2421F3F3-E39E-BE63-EFB6-5CDD23A286AB}"/>
                </a:ext>
              </a:extLst>
            </p:cNvPr>
            <p:cNvSpPr/>
            <p:nvPr/>
          </p:nvSpPr>
          <p:spPr>
            <a:xfrm>
              <a:off x="5846347"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6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6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6"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6"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180" name="Freeform: Shape 179">
              <a:extLst>
                <a:ext uri="{FF2B5EF4-FFF2-40B4-BE49-F238E27FC236}">
                  <a16:creationId xmlns:a16="http://schemas.microsoft.com/office/drawing/2014/main" id="{6B226F32-9807-3B7D-D6E0-F44C88E2EC83}"/>
                </a:ext>
              </a:extLst>
            </p:cNvPr>
            <p:cNvSpPr/>
            <p:nvPr/>
          </p:nvSpPr>
          <p:spPr>
            <a:xfrm>
              <a:off x="5713364"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8"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8"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292" name="Graphic 2">
            <a:extLst>
              <a:ext uri="{FF2B5EF4-FFF2-40B4-BE49-F238E27FC236}">
                <a16:creationId xmlns:a16="http://schemas.microsoft.com/office/drawing/2014/main" id="{509AC7B2-9237-CA9D-4C20-688BE4F2628A}"/>
              </a:ext>
            </a:extLst>
          </p:cNvPr>
          <p:cNvGrpSpPr/>
          <p:nvPr/>
        </p:nvGrpSpPr>
        <p:grpSpPr>
          <a:xfrm>
            <a:off x="3331348" y="4827855"/>
            <a:ext cx="1395702" cy="1731447"/>
            <a:chOff x="7854841" y="4223733"/>
            <a:chExt cx="1280380" cy="1588385"/>
          </a:xfrm>
        </p:grpSpPr>
        <p:sp>
          <p:nvSpPr>
            <p:cNvPr id="293" name="Freeform: Shape 292">
              <a:extLst>
                <a:ext uri="{FF2B5EF4-FFF2-40B4-BE49-F238E27FC236}">
                  <a16:creationId xmlns:a16="http://schemas.microsoft.com/office/drawing/2014/main" id="{3A685154-D191-E30A-2409-3F19370F3E54}"/>
                </a:ext>
              </a:extLst>
            </p:cNvPr>
            <p:cNvSpPr/>
            <p:nvPr/>
          </p:nvSpPr>
          <p:spPr>
            <a:xfrm>
              <a:off x="7987825" y="4654007"/>
              <a:ext cx="1015512" cy="1158111"/>
            </a:xfrm>
            <a:custGeom>
              <a:avLst/>
              <a:gdLst>
                <a:gd name="connsiteX0" fmla="*/ 1015512 w 1015512"/>
                <a:gd name="connsiteY0" fmla="*/ 845298 h 1158111"/>
                <a:gd name="connsiteX1" fmla="*/ 1015512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29 w 1015512"/>
                <a:gd name="connsiteY5" fmla="*/ 272149 h 1158111"/>
                <a:gd name="connsiteX6" fmla="*/ 0 w 1015512"/>
                <a:gd name="connsiteY6" fmla="*/ 313363 h 1158111"/>
                <a:gd name="connsiteX7" fmla="*/ 0 w 1015512"/>
                <a:gd name="connsiteY7" fmla="*/ 845298 h 1158111"/>
                <a:gd name="connsiteX8" fmla="*/ 23629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2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294" name="Freeform: Shape 293">
              <a:extLst>
                <a:ext uri="{FF2B5EF4-FFF2-40B4-BE49-F238E27FC236}">
                  <a16:creationId xmlns:a16="http://schemas.microsoft.com/office/drawing/2014/main" id="{0FC0278D-0F3A-9D06-2FB9-6CD00203B57E}"/>
                </a:ext>
              </a:extLst>
            </p:cNvPr>
            <p:cNvSpPr/>
            <p:nvPr/>
          </p:nvSpPr>
          <p:spPr>
            <a:xfrm>
              <a:off x="7854841" y="4223733"/>
              <a:ext cx="1280380" cy="1462545"/>
            </a:xfrm>
            <a:custGeom>
              <a:avLst/>
              <a:gdLst>
                <a:gd name="connsiteX0" fmla="*/ 1280381 w 1280380"/>
                <a:gd name="connsiteY0" fmla="*/ 1073349 h 1462545"/>
                <a:gd name="connsiteX1" fmla="*/ 1280381 w 1280380"/>
                <a:gd name="connsiteY1" fmla="*/ 389197 h 1462545"/>
                <a:gd name="connsiteX2" fmla="*/ 1256751 w 1280380"/>
                <a:gd name="connsiteY2" fmla="*/ 348533 h 1462545"/>
                <a:gd name="connsiteX3" fmla="*/ 663820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20 w 1280380"/>
                <a:gd name="connsiteY10" fmla="*/ 1456363 h 1462545"/>
                <a:gd name="connsiteX11" fmla="*/ 1256751 w 1280380"/>
                <a:gd name="connsiteY11" fmla="*/ 1114013 h 1462545"/>
                <a:gd name="connsiteX12" fmla="*/ 1280381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1" y="1073349"/>
                  </a:moveTo>
                  <a:lnTo>
                    <a:pt x="1280381" y="389197"/>
                  </a:lnTo>
                  <a:cubicBezTo>
                    <a:pt x="1280381" y="372162"/>
                    <a:pt x="1271589" y="356775"/>
                    <a:pt x="1256751" y="348533"/>
                  </a:cubicBezTo>
                  <a:lnTo>
                    <a:pt x="663820"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20" y="1456363"/>
                  </a:cubicBezTo>
                  <a:lnTo>
                    <a:pt x="1256751" y="1114013"/>
                  </a:lnTo>
                  <a:cubicBezTo>
                    <a:pt x="1271589" y="1105770"/>
                    <a:pt x="1280381" y="1089834"/>
                    <a:pt x="1280381" y="1073349"/>
                  </a:cubicBezTo>
                  <a:close/>
                </a:path>
              </a:pathLst>
            </a:custGeom>
            <a:solidFill>
              <a:srgbClr val="414042"/>
            </a:solidFill>
            <a:ln w="0" cap="flat">
              <a:noFill/>
              <a:prstDash val="solid"/>
              <a:miter/>
            </a:ln>
          </p:spPr>
          <p:txBody>
            <a:bodyPr rtlCol="0" anchor="ctr"/>
            <a:lstStyle/>
            <a:p>
              <a:endParaRPr lang="en-IN"/>
            </a:p>
          </p:txBody>
        </p:sp>
      </p:grpSp>
      <p:grpSp>
        <p:nvGrpSpPr>
          <p:cNvPr id="406" name="Graphic 2">
            <a:extLst>
              <a:ext uri="{FF2B5EF4-FFF2-40B4-BE49-F238E27FC236}">
                <a16:creationId xmlns:a16="http://schemas.microsoft.com/office/drawing/2014/main" id="{F3BBC5F2-478D-1BF8-803A-09188093B987}"/>
              </a:ext>
            </a:extLst>
          </p:cNvPr>
          <p:cNvGrpSpPr/>
          <p:nvPr/>
        </p:nvGrpSpPr>
        <p:grpSpPr>
          <a:xfrm>
            <a:off x="5438768" y="3096409"/>
            <a:ext cx="1395702" cy="1731447"/>
            <a:chOff x="9996319" y="4223733"/>
            <a:chExt cx="1280380" cy="1588385"/>
          </a:xfrm>
        </p:grpSpPr>
        <p:sp>
          <p:nvSpPr>
            <p:cNvPr id="407" name="Freeform: Shape 406">
              <a:extLst>
                <a:ext uri="{FF2B5EF4-FFF2-40B4-BE49-F238E27FC236}">
                  <a16:creationId xmlns:a16="http://schemas.microsoft.com/office/drawing/2014/main" id="{77538C89-4985-4AA6-D4F3-FBD0A2C0D19A}"/>
                </a:ext>
              </a:extLst>
            </p:cNvPr>
            <p:cNvSpPr/>
            <p:nvPr/>
          </p:nvSpPr>
          <p:spPr>
            <a:xfrm>
              <a:off x="10129303" y="4654007"/>
              <a:ext cx="1015511" cy="1158111"/>
            </a:xfrm>
            <a:custGeom>
              <a:avLst/>
              <a:gdLst>
                <a:gd name="connsiteX0" fmla="*/ 1015512 w 1015511"/>
                <a:gd name="connsiteY0" fmla="*/ 845298 h 1158111"/>
                <a:gd name="connsiteX1" fmla="*/ 1015512 w 1015511"/>
                <a:gd name="connsiteY1" fmla="*/ 313363 h 1158111"/>
                <a:gd name="connsiteX2" fmla="*/ 991883 w 1015511"/>
                <a:gd name="connsiteY2" fmla="*/ 272149 h 1158111"/>
                <a:gd name="connsiteX3" fmla="*/ 531385 w 1015511"/>
                <a:gd name="connsiteY3" fmla="*/ 6182 h 1158111"/>
                <a:gd name="connsiteX4" fmla="*/ 484127 w 1015511"/>
                <a:gd name="connsiteY4" fmla="*/ 6182 h 1158111"/>
                <a:gd name="connsiteX5" fmla="*/ 23629 w 1015511"/>
                <a:gd name="connsiteY5" fmla="*/ 272149 h 1158111"/>
                <a:gd name="connsiteX6" fmla="*/ 0 w 1015511"/>
                <a:gd name="connsiteY6" fmla="*/ 313363 h 1158111"/>
                <a:gd name="connsiteX7" fmla="*/ 0 w 1015511"/>
                <a:gd name="connsiteY7" fmla="*/ 845298 h 1158111"/>
                <a:gd name="connsiteX8" fmla="*/ 23629 w 1015511"/>
                <a:gd name="connsiteY8" fmla="*/ 885962 h 1158111"/>
                <a:gd name="connsiteX9" fmla="*/ 484127 w 1015511"/>
                <a:gd name="connsiteY9" fmla="*/ 1151930 h 1158111"/>
                <a:gd name="connsiteX10" fmla="*/ 531385 w 1015511"/>
                <a:gd name="connsiteY10" fmla="*/ 1151930 h 1158111"/>
                <a:gd name="connsiteX11" fmla="*/ 991883 w 1015511"/>
                <a:gd name="connsiteY11" fmla="*/ 885962 h 1158111"/>
                <a:gd name="connsiteX12" fmla="*/ 1015512 w 1015511"/>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1" h="1158111">
                  <a:moveTo>
                    <a:pt x="1015512" y="845298"/>
                  </a:moveTo>
                  <a:lnTo>
                    <a:pt x="1015512" y="313363"/>
                  </a:lnTo>
                  <a:cubicBezTo>
                    <a:pt x="1015512" y="296328"/>
                    <a:pt x="1006720" y="280942"/>
                    <a:pt x="991883" y="272149"/>
                  </a:cubicBezTo>
                  <a:lnTo>
                    <a:pt x="531385" y="6182"/>
                  </a:lnTo>
                  <a:cubicBezTo>
                    <a:pt x="516548" y="-2061"/>
                    <a:pt x="498964" y="-2061"/>
                    <a:pt x="484127" y="6182"/>
                  </a:cubicBezTo>
                  <a:lnTo>
                    <a:pt x="23629" y="272149"/>
                  </a:lnTo>
                  <a:cubicBezTo>
                    <a:pt x="8792" y="280392"/>
                    <a:pt x="0" y="296328"/>
                    <a:pt x="0" y="313363"/>
                  </a:cubicBezTo>
                  <a:lnTo>
                    <a:pt x="0" y="845298"/>
                  </a:lnTo>
                  <a:cubicBezTo>
                    <a:pt x="0" y="862333"/>
                    <a:pt x="8792" y="877720"/>
                    <a:pt x="23629" y="885962"/>
                  </a:cubicBezTo>
                  <a:lnTo>
                    <a:pt x="484127" y="1151930"/>
                  </a:lnTo>
                  <a:cubicBezTo>
                    <a:pt x="498964" y="1160173"/>
                    <a:pt x="516548" y="1160173"/>
                    <a:pt x="531385" y="1151930"/>
                  </a:cubicBezTo>
                  <a:lnTo>
                    <a:pt x="991883" y="885962"/>
                  </a:lnTo>
                  <a:cubicBezTo>
                    <a:pt x="1006720" y="877720"/>
                    <a:pt x="1015512" y="861784"/>
                    <a:pt x="1015512" y="845298"/>
                  </a:cubicBezTo>
                  <a:close/>
                </a:path>
              </a:pathLst>
            </a:custGeom>
            <a:solidFill>
              <a:srgbClr val="4EB8EF"/>
            </a:solidFill>
            <a:ln w="0" cap="flat">
              <a:noFill/>
              <a:prstDash val="solid"/>
              <a:miter/>
            </a:ln>
          </p:spPr>
          <p:txBody>
            <a:bodyPr rtlCol="0" anchor="ctr"/>
            <a:lstStyle/>
            <a:p>
              <a:endParaRPr lang="en-IN"/>
            </a:p>
          </p:txBody>
        </p:sp>
        <p:sp>
          <p:nvSpPr>
            <p:cNvPr id="408" name="Freeform: Shape 407">
              <a:extLst>
                <a:ext uri="{FF2B5EF4-FFF2-40B4-BE49-F238E27FC236}">
                  <a16:creationId xmlns:a16="http://schemas.microsoft.com/office/drawing/2014/main" id="{89EEDAC4-22F4-9DB0-AF92-3D802EA085B6}"/>
                </a:ext>
              </a:extLst>
            </p:cNvPr>
            <p:cNvSpPr/>
            <p:nvPr/>
          </p:nvSpPr>
          <p:spPr>
            <a:xfrm>
              <a:off x="9996319" y="4223733"/>
              <a:ext cx="1280380" cy="1462545"/>
            </a:xfrm>
            <a:custGeom>
              <a:avLst/>
              <a:gdLst>
                <a:gd name="connsiteX0" fmla="*/ 1280380 w 1280380"/>
                <a:gd name="connsiteY0" fmla="*/ 1073349 h 1462545"/>
                <a:gd name="connsiteX1" fmla="*/ 1280380 w 1280380"/>
                <a:gd name="connsiteY1" fmla="*/ 389197 h 1462545"/>
                <a:gd name="connsiteX2" fmla="*/ 1256751 w 1280380"/>
                <a:gd name="connsiteY2" fmla="*/ 348533 h 1462545"/>
                <a:gd name="connsiteX3" fmla="*/ 663819 w 1280380"/>
                <a:gd name="connsiteY3" fmla="*/ 6182 h 1462545"/>
                <a:gd name="connsiteX4" fmla="*/ 616561 w 1280380"/>
                <a:gd name="connsiteY4" fmla="*/ 6182 h 1462545"/>
                <a:gd name="connsiteX5" fmla="*/ 23629 w 1280380"/>
                <a:gd name="connsiteY5" fmla="*/ 348533 h 1462545"/>
                <a:gd name="connsiteX6" fmla="*/ 0 w 1280380"/>
                <a:gd name="connsiteY6" fmla="*/ 389197 h 1462545"/>
                <a:gd name="connsiteX7" fmla="*/ 0 w 1280380"/>
                <a:gd name="connsiteY7" fmla="*/ 1073349 h 1462545"/>
                <a:gd name="connsiteX8" fmla="*/ 23629 w 1280380"/>
                <a:gd name="connsiteY8" fmla="*/ 1114013 h 1462545"/>
                <a:gd name="connsiteX9" fmla="*/ 616561 w 1280380"/>
                <a:gd name="connsiteY9" fmla="*/ 1456363 h 1462545"/>
                <a:gd name="connsiteX10" fmla="*/ 663819 w 1280380"/>
                <a:gd name="connsiteY10" fmla="*/ 1456363 h 1462545"/>
                <a:gd name="connsiteX11" fmla="*/ 1256751 w 1280380"/>
                <a:gd name="connsiteY11" fmla="*/ 1114013 h 1462545"/>
                <a:gd name="connsiteX12" fmla="*/ 1280380 w 1280380"/>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80" h="1462545">
                  <a:moveTo>
                    <a:pt x="1280380" y="1073349"/>
                  </a:moveTo>
                  <a:lnTo>
                    <a:pt x="1280380" y="389197"/>
                  </a:lnTo>
                  <a:cubicBezTo>
                    <a:pt x="1280380" y="372162"/>
                    <a:pt x="1271588" y="356775"/>
                    <a:pt x="1256751" y="348533"/>
                  </a:cubicBezTo>
                  <a:lnTo>
                    <a:pt x="663819" y="6182"/>
                  </a:lnTo>
                  <a:cubicBezTo>
                    <a:pt x="648983" y="-2061"/>
                    <a:pt x="631398" y="-2061"/>
                    <a:pt x="616561" y="6182"/>
                  </a:cubicBezTo>
                  <a:lnTo>
                    <a:pt x="23629" y="348533"/>
                  </a:lnTo>
                  <a:cubicBezTo>
                    <a:pt x="8792" y="356775"/>
                    <a:pt x="0" y="372712"/>
                    <a:pt x="0" y="389197"/>
                  </a:cubicBezTo>
                  <a:lnTo>
                    <a:pt x="0" y="1073349"/>
                  </a:lnTo>
                  <a:cubicBezTo>
                    <a:pt x="0" y="1090384"/>
                    <a:pt x="8792" y="1105770"/>
                    <a:pt x="23629" y="1114013"/>
                  </a:cubicBezTo>
                  <a:lnTo>
                    <a:pt x="616561" y="1456363"/>
                  </a:lnTo>
                  <a:cubicBezTo>
                    <a:pt x="631398"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grpSp>
        <p:nvGrpSpPr>
          <p:cNvPr id="520" name="Graphic 2">
            <a:extLst>
              <a:ext uri="{FF2B5EF4-FFF2-40B4-BE49-F238E27FC236}">
                <a16:creationId xmlns:a16="http://schemas.microsoft.com/office/drawing/2014/main" id="{A2CB0E99-BF49-3F08-638F-6E03B62FDEB9}"/>
              </a:ext>
            </a:extLst>
          </p:cNvPr>
          <p:cNvGrpSpPr/>
          <p:nvPr/>
        </p:nvGrpSpPr>
        <p:grpSpPr>
          <a:xfrm>
            <a:off x="7546188" y="4789448"/>
            <a:ext cx="1395700" cy="1731447"/>
            <a:chOff x="12138347" y="4223733"/>
            <a:chExt cx="1280379" cy="1588385"/>
          </a:xfrm>
        </p:grpSpPr>
        <p:sp>
          <p:nvSpPr>
            <p:cNvPr id="521" name="Freeform: Shape 520">
              <a:extLst>
                <a:ext uri="{FF2B5EF4-FFF2-40B4-BE49-F238E27FC236}">
                  <a16:creationId xmlns:a16="http://schemas.microsoft.com/office/drawing/2014/main" id="{7981CD06-E060-C1B8-B1D4-66359DE26814}"/>
                </a:ext>
              </a:extLst>
            </p:cNvPr>
            <p:cNvSpPr/>
            <p:nvPr/>
          </p:nvSpPr>
          <p:spPr>
            <a:xfrm>
              <a:off x="12270780" y="4654007"/>
              <a:ext cx="1015512" cy="1158111"/>
            </a:xfrm>
            <a:custGeom>
              <a:avLst/>
              <a:gdLst>
                <a:gd name="connsiteX0" fmla="*/ 1015513 w 1015512"/>
                <a:gd name="connsiteY0" fmla="*/ 845298 h 1158111"/>
                <a:gd name="connsiteX1" fmla="*/ 1015513 w 1015512"/>
                <a:gd name="connsiteY1" fmla="*/ 313363 h 1158111"/>
                <a:gd name="connsiteX2" fmla="*/ 991883 w 1015512"/>
                <a:gd name="connsiteY2" fmla="*/ 272149 h 1158111"/>
                <a:gd name="connsiteX3" fmla="*/ 531385 w 1015512"/>
                <a:gd name="connsiteY3" fmla="*/ 6182 h 1158111"/>
                <a:gd name="connsiteX4" fmla="*/ 484127 w 1015512"/>
                <a:gd name="connsiteY4" fmla="*/ 6182 h 1158111"/>
                <a:gd name="connsiteX5" fmla="*/ 23630 w 1015512"/>
                <a:gd name="connsiteY5" fmla="*/ 272149 h 1158111"/>
                <a:gd name="connsiteX6" fmla="*/ 0 w 1015512"/>
                <a:gd name="connsiteY6" fmla="*/ 313363 h 1158111"/>
                <a:gd name="connsiteX7" fmla="*/ 0 w 1015512"/>
                <a:gd name="connsiteY7" fmla="*/ 845298 h 1158111"/>
                <a:gd name="connsiteX8" fmla="*/ 23630 w 1015512"/>
                <a:gd name="connsiteY8" fmla="*/ 885962 h 1158111"/>
                <a:gd name="connsiteX9" fmla="*/ 484127 w 1015512"/>
                <a:gd name="connsiteY9" fmla="*/ 1151930 h 1158111"/>
                <a:gd name="connsiteX10" fmla="*/ 531385 w 1015512"/>
                <a:gd name="connsiteY10" fmla="*/ 1151930 h 1158111"/>
                <a:gd name="connsiteX11" fmla="*/ 991883 w 1015512"/>
                <a:gd name="connsiteY11" fmla="*/ 885962 h 1158111"/>
                <a:gd name="connsiteX12" fmla="*/ 1015513 w 1015512"/>
                <a:gd name="connsiteY12" fmla="*/ 845298 h 115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512" h="1158111">
                  <a:moveTo>
                    <a:pt x="1015513" y="845298"/>
                  </a:moveTo>
                  <a:lnTo>
                    <a:pt x="1015513" y="313363"/>
                  </a:lnTo>
                  <a:cubicBezTo>
                    <a:pt x="1015513" y="296328"/>
                    <a:pt x="1006720" y="280942"/>
                    <a:pt x="991883" y="272149"/>
                  </a:cubicBezTo>
                  <a:lnTo>
                    <a:pt x="531385" y="6182"/>
                  </a:lnTo>
                  <a:cubicBezTo>
                    <a:pt x="516549" y="-2061"/>
                    <a:pt x="498964" y="-2061"/>
                    <a:pt x="484127" y="6182"/>
                  </a:cubicBezTo>
                  <a:lnTo>
                    <a:pt x="23630" y="272149"/>
                  </a:lnTo>
                  <a:cubicBezTo>
                    <a:pt x="8793" y="280392"/>
                    <a:pt x="0" y="296328"/>
                    <a:pt x="0" y="313363"/>
                  </a:cubicBezTo>
                  <a:lnTo>
                    <a:pt x="0" y="845298"/>
                  </a:lnTo>
                  <a:cubicBezTo>
                    <a:pt x="0" y="862333"/>
                    <a:pt x="8793" y="877720"/>
                    <a:pt x="23630" y="885962"/>
                  </a:cubicBezTo>
                  <a:lnTo>
                    <a:pt x="484127" y="1151930"/>
                  </a:lnTo>
                  <a:cubicBezTo>
                    <a:pt x="498964" y="1160173"/>
                    <a:pt x="516549" y="1160173"/>
                    <a:pt x="531385" y="1151930"/>
                  </a:cubicBezTo>
                  <a:lnTo>
                    <a:pt x="991883" y="885962"/>
                  </a:lnTo>
                  <a:cubicBezTo>
                    <a:pt x="1006720" y="877720"/>
                    <a:pt x="1015513" y="861784"/>
                    <a:pt x="1015513" y="845298"/>
                  </a:cubicBezTo>
                  <a:close/>
                </a:path>
              </a:pathLst>
            </a:custGeom>
            <a:solidFill>
              <a:srgbClr val="4EB8EF"/>
            </a:solidFill>
            <a:ln w="0" cap="flat">
              <a:noFill/>
              <a:prstDash val="solid"/>
              <a:miter/>
            </a:ln>
          </p:spPr>
          <p:txBody>
            <a:bodyPr rtlCol="0" anchor="ctr"/>
            <a:lstStyle/>
            <a:p>
              <a:endParaRPr lang="en-IN"/>
            </a:p>
          </p:txBody>
        </p:sp>
        <p:sp>
          <p:nvSpPr>
            <p:cNvPr id="522" name="Freeform: Shape 521">
              <a:extLst>
                <a:ext uri="{FF2B5EF4-FFF2-40B4-BE49-F238E27FC236}">
                  <a16:creationId xmlns:a16="http://schemas.microsoft.com/office/drawing/2014/main" id="{BF9AB29E-E035-0937-EE5C-F5623371AE76}"/>
                </a:ext>
              </a:extLst>
            </p:cNvPr>
            <p:cNvSpPr/>
            <p:nvPr/>
          </p:nvSpPr>
          <p:spPr>
            <a:xfrm>
              <a:off x="12138347" y="4223733"/>
              <a:ext cx="1280379" cy="1462545"/>
            </a:xfrm>
            <a:custGeom>
              <a:avLst/>
              <a:gdLst>
                <a:gd name="connsiteX0" fmla="*/ 1280380 w 1280379"/>
                <a:gd name="connsiteY0" fmla="*/ 1073349 h 1462545"/>
                <a:gd name="connsiteX1" fmla="*/ 1280380 w 1280379"/>
                <a:gd name="connsiteY1" fmla="*/ 389197 h 1462545"/>
                <a:gd name="connsiteX2" fmla="*/ 1256751 w 1280379"/>
                <a:gd name="connsiteY2" fmla="*/ 348533 h 1462545"/>
                <a:gd name="connsiteX3" fmla="*/ 663819 w 1280379"/>
                <a:gd name="connsiteY3" fmla="*/ 6182 h 1462545"/>
                <a:gd name="connsiteX4" fmla="*/ 616560 w 1280379"/>
                <a:gd name="connsiteY4" fmla="*/ 6182 h 1462545"/>
                <a:gd name="connsiteX5" fmla="*/ 23629 w 1280379"/>
                <a:gd name="connsiteY5" fmla="*/ 348533 h 1462545"/>
                <a:gd name="connsiteX6" fmla="*/ 0 w 1280379"/>
                <a:gd name="connsiteY6" fmla="*/ 389197 h 1462545"/>
                <a:gd name="connsiteX7" fmla="*/ 0 w 1280379"/>
                <a:gd name="connsiteY7" fmla="*/ 1073349 h 1462545"/>
                <a:gd name="connsiteX8" fmla="*/ 23629 w 1280379"/>
                <a:gd name="connsiteY8" fmla="*/ 1114013 h 1462545"/>
                <a:gd name="connsiteX9" fmla="*/ 616560 w 1280379"/>
                <a:gd name="connsiteY9" fmla="*/ 1456363 h 1462545"/>
                <a:gd name="connsiteX10" fmla="*/ 663819 w 1280379"/>
                <a:gd name="connsiteY10" fmla="*/ 1456363 h 1462545"/>
                <a:gd name="connsiteX11" fmla="*/ 1256751 w 1280379"/>
                <a:gd name="connsiteY11" fmla="*/ 1114013 h 1462545"/>
                <a:gd name="connsiteX12" fmla="*/ 1280380 w 1280379"/>
                <a:gd name="connsiteY12" fmla="*/ 1073349 h 1462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379" h="1462545">
                  <a:moveTo>
                    <a:pt x="1280380" y="1073349"/>
                  </a:moveTo>
                  <a:lnTo>
                    <a:pt x="1280380" y="389197"/>
                  </a:lnTo>
                  <a:cubicBezTo>
                    <a:pt x="1280380" y="372162"/>
                    <a:pt x="1271588" y="356775"/>
                    <a:pt x="1256751" y="348533"/>
                  </a:cubicBezTo>
                  <a:lnTo>
                    <a:pt x="663819" y="6182"/>
                  </a:lnTo>
                  <a:cubicBezTo>
                    <a:pt x="648983" y="-2061"/>
                    <a:pt x="631397" y="-2061"/>
                    <a:pt x="616560" y="6182"/>
                  </a:cubicBezTo>
                  <a:lnTo>
                    <a:pt x="23629" y="348533"/>
                  </a:lnTo>
                  <a:cubicBezTo>
                    <a:pt x="8792" y="356775"/>
                    <a:pt x="0" y="372712"/>
                    <a:pt x="0" y="389197"/>
                  </a:cubicBezTo>
                  <a:lnTo>
                    <a:pt x="0" y="1073349"/>
                  </a:lnTo>
                  <a:cubicBezTo>
                    <a:pt x="0" y="1090384"/>
                    <a:pt x="8792" y="1105770"/>
                    <a:pt x="23629" y="1114013"/>
                  </a:cubicBezTo>
                  <a:lnTo>
                    <a:pt x="616560" y="1456363"/>
                  </a:lnTo>
                  <a:cubicBezTo>
                    <a:pt x="631397" y="1464606"/>
                    <a:pt x="648983" y="1464606"/>
                    <a:pt x="663819" y="1456363"/>
                  </a:cubicBezTo>
                  <a:lnTo>
                    <a:pt x="1256751" y="1114013"/>
                  </a:lnTo>
                  <a:cubicBezTo>
                    <a:pt x="1271588" y="1105770"/>
                    <a:pt x="1280380" y="1089834"/>
                    <a:pt x="1280380" y="1073349"/>
                  </a:cubicBezTo>
                  <a:close/>
                </a:path>
              </a:pathLst>
            </a:custGeom>
            <a:solidFill>
              <a:srgbClr val="414042"/>
            </a:solidFill>
            <a:ln w="0" cap="flat">
              <a:noFill/>
              <a:prstDash val="solid"/>
              <a:miter/>
            </a:ln>
          </p:spPr>
          <p:txBody>
            <a:bodyPr rtlCol="0" anchor="ctr"/>
            <a:lstStyle/>
            <a:p>
              <a:endParaRPr lang="en-IN"/>
            </a:p>
          </p:txBody>
        </p:sp>
      </p:grpSp>
      <p:sp>
        <p:nvSpPr>
          <p:cNvPr id="5" name="Content Placeholder 4">
            <a:extLst>
              <a:ext uri="{FF2B5EF4-FFF2-40B4-BE49-F238E27FC236}">
                <a16:creationId xmlns:a16="http://schemas.microsoft.com/office/drawing/2014/main" id="{28072E42-DDEE-F140-AB06-21CFED9B6549}"/>
              </a:ext>
            </a:extLst>
          </p:cNvPr>
          <p:cNvSpPr>
            <a:spLocks noGrp="1"/>
          </p:cNvSpPr>
          <p:nvPr>
            <p:ph idx="4294967295"/>
          </p:nvPr>
        </p:nvSpPr>
        <p:spPr>
          <a:xfrm>
            <a:off x="1176772" y="2006480"/>
            <a:ext cx="6382196" cy="936588"/>
          </a:xfrm>
        </p:spPr>
        <p:txBody>
          <a:bodyPr>
            <a:normAutofit/>
          </a:bodyPr>
          <a:lstStyle/>
          <a:p>
            <a:pPr marL="0" indent="0">
              <a:buNone/>
            </a:pPr>
            <a:r>
              <a:rPr lang="en-US" sz="1800" dirty="0"/>
              <a:t>As a Business Analyst, you have been tasked with driving this initiative. Your role will involve: </a:t>
            </a:r>
          </a:p>
        </p:txBody>
      </p:sp>
      <p:sp>
        <p:nvSpPr>
          <p:cNvPr id="527" name="Title 1">
            <a:extLst>
              <a:ext uri="{FF2B5EF4-FFF2-40B4-BE49-F238E27FC236}">
                <a16:creationId xmlns:a16="http://schemas.microsoft.com/office/drawing/2014/main" id="{5452C3C0-A000-0D7E-6A85-97C26D8AF1E7}"/>
              </a:ext>
            </a:extLst>
          </p:cNvPr>
          <p:cNvSpPr txBox="1">
            <a:spLocks/>
          </p:cNvSpPr>
          <p:nvPr/>
        </p:nvSpPr>
        <p:spPr>
          <a:xfrm>
            <a:off x="1055720" y="632396"/>
            <a:ext cx="10515600" cy="685909"/>
          </a:xfrm>
          <a:prstGeom prst="rect">
            <a:avLst/>
          </a:prstGeom>
        </p:spPr>
        <p:txBody>
          <a:bodyPr anchor="ctr">
            <a:norm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3600" dirty="0">
                <a:solidFill>
                  <a:schemeClr val="bg1"/>
                </a:solidFill>
              </a:rPr>
              <a:t>Task overview</a:t>
            </a:r>
          </a:p>
        </p:txBody>
      </p:sp>
      <p:sp>
        <p:nvSpPr>
          <p:cNvPr id="528" name="Content Placeholder 4">
            <a:extLst>
              <a:ext uri="{FF2B5EF4-FFF2-40B4-BE49-F238E27FC236}">
                <a16:creationId xmlns:a16="http://schemas.microsoft.com/office/drawing/2014/main" id="{1C516B70-DDCC-BFD8-95C3-6DD40F59DB9E}"/>
              </a:ext>
            </a:extLst>
          </p:cNvPr>
          <p:cNvSpPr txBox="1">
            <a:spLocks/>
          </p:cNvSpPr>
          <p:nvPr/>
        </p:nvSpPr>
        <p:spPr>
          <a:xfrm>
            <a:off x="2626883" y="3434975"/>
            <a:ext cx="295381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Gathering stakeholder requirements </a:t>
            </a:r>
          </a:p>
        </p:txBody>
      </p:sp>
      <p:sp>
        <p:nvSpPr>
          <p:cNvPr id="529" name="Content Placeholder 4">
            <a:extLst>
              <a:ext uri="{FF2B5EF4-FFF2-40B4-BE49-F238E27FC236}">
                <a16:creationId xmlns:a16="http://schemas.microsoft.com/office/drawing/2014/main" id="{4176A0BA-540B-BF06-BF5B-426FED92822C}"/>
              </a:ext>
            </a:extLst>
          </p:cNvPr>
          <p:cNvSpPr txBox="1">
            <a:spLocks/>
          </p:cNvSpPr>
          <p:nvPr/>
        </p:nvSpPr>
        <p:spPr>
          <a:xfrm>
            <a:off x="6855100" y="3434975"/>
            <a:ext cx="2120800"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noProof="0" dirty="0"/>
              <a:t>Analyzing</a:t>
            </a:r>
            <a:r>
              <a:rPr lang="en-IN" sz="1800" dirty="0"/>
              <a:t> existing processes </a:t>
            </a:r>
          </a:p>
        </p:txBody>
      </p:sp>
      <p:sp>
        <p:nvSpPr>
          <p:cNvPr id="530" name="Content Placeholder 4">
            <a:extLst>
              <a:ext uri="{FF2B5EF4-FFF2-40B4-BE49-F238E27FC236}">
                <a16:creationId xmlns:a16="http://schemas.microsoft.com/office/drawing/2014/main" id="{D026A938-396F-6092-D191-037E9A1406C0}"/>
              </a:ext>
            </a:extLst>
          </p:cNvPr>
          <p:cNvSpPr txBox="1">
            <a:spLocks/>
          </p:cNvSpPr>
          <p:nvPr/>
        </p:nvSpPr>
        <p:spPr>
          <a:xfrm>
            <a:off x="4729000" y="5138289"/>
            <a:ext cx="2643631" cy="10584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data-driven solutions to improve operational efficiency </a:t>
            </a:r>
          </a:p>
        </p:txBody>
      </p:sp>
      <p:sp>
        <p:nvSpPr>
          <p:cNvPr id="531" name="Content Placeholder 4">
            <a:extLst>
              <a:ext uri="{FF2B5EF4-FFF2-40B4-BE49-F238E27FC236}">
                <a16:creationId xmlns:a16="http://schemas.microsoft.com/office/drawing/2014/main" id="{D8ED6F47-41EB-949F-3753-424B562A7834}"/>
              </a:ext>
            </a:extLst>
          </p:cNvPr>
          <p:cNvSpPr txBox="1">
            <a:spLocks/>
          </p:cNvSpPr>
          <p:nvPr/>
        </p:nvSpPr>
        <p:spPr>
          <a:xfrm>
            <a:off x="8952283" y="5138289"/>
            <a:ext cx="2998163" cy="10584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5000"/>
              </a:lnSpc>
              <a:spcAft>
                <a:spcPts val="800"/>
              </a:spcAft>
              <a:buSzPts val="1000"/>
              <a:buNone/>
              <a:tabLst>
                <a:tab pos="457200" algn="l"/>
              </a:tabLst>
            </a:pPr>
            <a:r>
              <a:rPr lang="en-US" sz="1800" dirty="0"/>
              <a:t>Developing risk assessment and mitigation plan </a:t>
            </a:r>
          </a:p>
        </p:txBody>
      </p:sp>
      <p:pic>
        <p:nvPicPr>
          <p:cNvPr id="546" name="Graphic 545">
            <a:extLst>
              <a:ext uri="{FF2B5EF4-FFF2-40B4-BE49-F238E27FC236}">
                <a16:creationId xmlns:a16="http://schemas.microsoft.com/office/drawing/2014/main" id="{77292E69-F944-EC72-2F03-8E9629F19208}"/>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1600903" y="3206774"/>
            <a:ext cx="629828" cy="1012224"/>
          </a:xfrm>
          <a:prstGeom prst="rect">
            <a:avLst/>
          </a:prstGeom>
        </p:spPr>
      </p:pic>
      <p:pic>
        <p:nvPicPr>
          <p:cNvPr id="548" name="Graphic 547">
            <a:extLst>
              <a:ext uri="{FF2B5EF4-FFF2-40B4-BE49-F238E27FC236}">
                <a16:creationId xmlns:a16="http://schemas.microsoft.com/office/drawing/2014/main" id="{C89D4BC2-9790-98E8-649C-C06B1E09B186}"/>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702528" y="5150784"/>
            <a:ext cx="653342" cy="943130"/>
          </a:xfrm>
          <a:prstGeom prst="rect">
            <a:avLst/>
          </a:prstGeom>
        </p:spPr>
      </p:pic>
      <p:pic>
        <p:nvPicPr>
          <p:cNvPr id="550" name="Graphic 549">
            <a:extLst>
              <a:ext uri="{FF2B5EF4-FFF2-40B4-BE49-F238E27FC236}">
                <a16:creationId xmlns:a16="http://schemas.microsoft.com/office/drawing/2014/main" id="{B1227597-EBAA-9CF6-1E92-677C5E212AE0}"/>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725655" y="3479585"/>
            <a:ext cx="806902" cy="806902"/>
          </a:xfrm>
          <a:prstGeom prst="rect">
            <a:avLst/>
          </a:prstGeom>
        </p:spPr>
      </p:pic>
      <p:pic>
        <p:nvPicPr>
          <p:cNvPr id="552" name="Graphic 551">
            <a:extLst>
              <a:ext uri="{FF2B5EF4-FFF2-40B4-BE49-F238E27FC236}">
                <a16:creationId xmlns:a16="http://schemas.microsoft.com/office/drawing/2014/main" id="{35C844C5-C2C3-0EB3-4F9E-0DD534DDBE66}"/>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7791411" y="5134011"/>
            <a:ext cx="903386" cy="903386"/>
          </a:xfrm>
          <a:prstGeom prst="rect">
            <a:avLst/>
          </a:prstGeom>
        </p:spPr>
      </p:pic>
    </p:spTree>
    <p:extLst>
      <p:ext uri="{BB962C8B-B14F-4D97-AF65-F5344CB8AC3E}">
        <p14:creationId xmlns:p14="http://schemas.microsoft.com/office/powerpoint/2010/main" val="58955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7DA90E24-5C8F-8AAF-74AE-7ECDDA299981}"/>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15026D67-5717-0A7A-6508-1887D9B5006E}"/>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00FA4FC9-59DE-7491-64DF-4DBD1366075F}"/>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C9C00C51-75E5-B908-57FC-07260F66782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B3E24946-52F3-0FE4-9AC5-049AAA0E5F13}"/>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B29C513F-C78A-C27C-40BE-4D798057EC2A}"/>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26CFCA2-D7D3-D0C8-D53E-A0B231D184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CBAAD494-90D5-C81B-FD2C-58EE51590FE7}"/>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5D97DBBE-2E0D-7DB8-37F9-0F4BA84F503D}"/>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0B37AF8B-B6C5-2425-BAAA-FB77678EB333}"/>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919CD6E7-6017-D2FE-AD31-DA2CC017B55F}"/>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AC0E97A8-B3F3-062F-1ABC-35C86C639646}"/>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CC9A5646-F53A-8C26-A931-49EC06EC5EE2}"/>
              </a:ext>
            </a:extLst>
          </p:cNvPr>
          <p:cNvSpPr txBox="1">
            <a:spLocks/>
          </p:cNvSpPr>
          <p:nvPr/>
        </p:nvSpPr>
        <p:spPr>
          <a:xfrm>
            <a:off x="1109735" y="2882950"/>
            <a:ext cx="4346992" cy="164978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1</a:t>
            </a:r>
          </a:p>
        </p:txBody>
      </p:sp>
    </p:spTree>
    <p:extLst>
      <p:ext uri="{BB962C8B-B14F-4D97-AF65-F5344CB8AC3E}">
        <p14:creationId xmlns:p14="http://schemas.microsoft.com/office/powerpoint/2010/main" val="2918927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B6FC2-BBAB-349B-82CE-B4DE35CCCB5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5CA5E4D-FAD8-D093-3B6E-2464A165B629}"/>
              </a:ext>
            </a:extLst>
          </p:cNvPr>
          <p:cNvSpPr/>
          <p:nvPr/>
        </p:nvSpPr>
        <p:spPr>
          <a:xfrm>
            <a:off x="942600" y="3270571"/>
            <a:ext cx="2536578" cy="2605961"/>
          </a:xfrm>
          <a:prstGeom prst="roundRect">
            <a:avLst>
              <a:gd name="adj" fmla="val 7833"/>
            </a:avLst>
          </a:prstGeom>
          <a:solidFill>
            <a:srgbClr val="B8E3F9"/>
          </a:solidFill>
          <a:ln w="0" cap="flat">
            <a:noFill/>
            <a:prstDash val="solid"/>
            <a:miter/>
          </a:ln>
        </p:spPr>
        <p:txBody>
          <a:bodyPr rtlCol="0" anchor="t"/>
          <a:lstStyle/>
          <a:p>
            <a:r>
              <a:rPr lang="en-IN" sz="1400" b="1" dirty="0" smtClean="0">
                <a:ea typeface="Aptos" panose="02110004020202020204"/>
                <a:cs typeface="Times New Roman" panose="02020603050405020304" pitchFamily="18" charset="0"/>
              </a:rPr>
              <a:t>Outdated </a:t>
            </a:r>
            <a:r>
              <a:rPr lang="en-IN" sz="1400" b="1" dirty="0">
                <a:ea typeface="Aptos" panose="02110004020202020204"/>
                <a:cs typeface="Times New Roman" panose="02020603050405020304" pitchFamily="18" charset="0"/>
              </a:rPr>
              <a:t>manual scheduling processes that result in long patient wait times and frequent double </a:t>
            </a:r>
            <a:r>
              <a:rPr lang="en-IN" sz="1400" b="1" dirty="0" smtClean="0">
                <a:ea typeface="Aptos" panose="02110004020202020204"/>
                <a:cs typeface="Times New Roman" panose="02020603050405020304" pitchFamily="18" charset="0"/>
              </a:rPr>
              <a:t>bookings.</a:t>
            </a:r>
          </a:p>
          <a:p>
            <a:r>
              <a:rPr lang="en-IN" sz="1400" b="1" dirty="0" smtClean="0">
                <a:ea typeface="Aptos" panose="02110004020202020204"/>
                <a:cs typeface="Times New Roman" panose="02020603050405020304" pitchFamily="18" charset="0"/>
              </a:rPr>
              <a:t>Patients </a:t>
            </a:r>
            <a:r>
              <a:rPr lang="en-IN" sz="1400" b="1" dirty="0">
                <a:ea typeface="Aptos" panose="02110004020202020204"/>
                <a:cs typeface="Times New Roman" panose="02020603050405020304" pitchFamily="18" charset="0"/>
              </a:rPr>
              <a:t>experience delays exceeding 30 minutes and receive limited communication regarding the status of their appointments. </a:t>
            </a:r>
            <a:endParaRPr lang="en-US" sz="1400" dirty="0">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71BAD457-1969-CF70-59F7-32CB25D8E556}"/>
              </a:ext>
            </a:extLst>
          </p:cNvPr>
          <p:cNvSpPr/>
          <p:nvPr/>
        </p:nvSpPr>
        <p:spPr>
          <a:xfrm>
            <a:off x="3532562" y="3270571"/>
            <a:ext cx="2536578" cy="2605961"/>
          </a:xfrm>
          <a:prstGeom prst="roundRect">
            <a:avLst>
              <a:gd name="adj" fmla="val 7833"/>
            </a:avLst>
          </a:prstGeom>
          <a:solidFill>
            <a:srgbClr val="B8E3F9"/>
          </a:solidFill>
          <a:ln w="0" cap="flat">
            <a:noFill/>
            <a:prstDash val="solid"/>
            <a:miter/>
          </a:ln>
        </p:spPr>
        <p:txBody>
          <a:bodyPr rtlCol="0" anchor="t"/>
          <a:lstStyle/>
          <a:p>
            <a:r>
              <a:rPr lang="en-IN" sz="1400" b="1" dirty="0">
                <a:ea typeface="Aptos" panose="02110004020202020204"/>
                <a:cs typeface="Times New Roman" panose="02020603050405020304" pitchFamily="18" charset="0"/>
              </a:rPr>
              <a:t>Automated Appointment </a:t>
            </a:r>
            <a:r>
              <a:rPr lang="en-IN" sz="1400" b="1" dirty="0" smtClean="0">
                <a:ea typeface="Aptos" panose="02110004020202020204"/>
                <a:cs typeface="Times New Roman" panose="02020603050405020304" pitchFamily="18" charset="0"/>
              </a:rPr>
              <a:t>Scheduling</a:t>
            </a:r>
          </a:p>
          <a:p>
            <a:endParaRPr lang="en-IN" sz="1400" b="1" dirty="0">
              <a:latin typeface="Arial" panose="020B0604020202020204" pitchFamily="34" charset="0"/>
              <a:cs typeface="Times New Roman" panose="02020603050405020304" pitchFamily="18" charset="0"/>
            </a:endParaRPr>
          </a:p>
          <a:p>
            <a:r>
              <a:rPr lang="en-IN" sz="1400" b="1" dirty="0">
                <a:ea typeface="Aptos" panose="02110004020202020204"/>
                <a:cs typeface="Times New Roman" panose="02020603050405020304" pitchFamily="18" charset="0"/>
              </a:rPr>
              <a:t>Real-Time Updates &amp; </a:t>
            </a:r>
            <a:r>
              <a:rPr lang="en-IN" sz="1400" b="1" dirty="0" smtClean="0">
                <a:ea typeface="Aptos" panose="02110004020202020204"/>
                <a:cs typeface="Times New Roman" panose="02020603050405020304" pitchFamily="18" charset="0"/>
              </a:rPr>
              <a:t>Notifications</a:t>
            </a:r>
          </a:p>
          <a:p>
            <a:endParaRPr lang="en-IN" sz="1400" b="1" dirty="0">
              <a:latin typeface="Arial" panose="020B0604020202020204" pitchFamily="34" charset="0"/>
              <a:cs typeface="Times New Roman" panose="02020603050405020304" pitchFamily="18" charset="0"/>
            </a:endParaRPr>
          </a:p>
          <a:p>
            <a:r>
              <a:rPr lang="en-IN" sz="1400" b="1" dirty="0">
                <a:ea typeface="Aptos" panose="02110004020202020204"/>
                <a:cs typeface="Times New Roman" panose="02020603050405020304" pitchFamily="18" charset="0"/>
              </a:rPr>
              <a:t>Double Booking </a:t>
            </a:r>
            <a:r>
              <a:rPr lang="en-IN" sz="1400" b="1" dirty="0" smtClean="0">
                <a:ea typeface="Aptos" panose="02110004020202020204"/>
                <a:cs typeface="Times New Roman" panose="02020603050405020304" pitchFamily="18" charset="0"/>
              </a:rPr>
              <a:t>Prevention</a:t>
            </a:r>
          </a:p>
          <a:p>
            <a:endParaRPr lang="en-IN" sz="1400" b="1" dirty="0">
              <a:latin typeface="Arial" panose="020B0604020202020204" pitchFamily="34" charset="0"/>
              <a:cs typeface="Times New Roman" panose="02020603050405020304" pitchFamily="18" charset="0"/>
            </a:endParaRPr>
          </a:p>
          <a:p>
            <a:r>
              <a:rPr lang="en-IN" sz="1400" b="1" dirty="0">
                <a:ea typeface="Aptos" panose="02110004020202020204"/>
                <a:cs typeface="Times New Roman" panose="02020603050405020304" pitchFamily="18" charset="0"/>
              </a:rPr>
              <a:t>Resource Integration</a:t>
            </a:r>
            <a:endParaRPr lang="en-US" sz="1400" dirty="0">
              <a:latin typeface="Arial" panose="020B0604020202020204" pitchFamily="34" charset="0"/>
              <a:cs typeface="Arial" panose="020B0604020202020204" pitchFamily="34" charset="0"/>
            </a:endParaRPr>
          </a:p>
        </p:txBody>
      </p:sp>
      <p:sp>
        <p:nvSpPr>
          <p:cNvPr id="5" name="Rectangle: Rounded Corners 4">
            <a:extLst>
              <a:ext uri="{FF2B5EF4-FFF2-40B4-BE49-F238E27FC236}">
                <a16:creationId xmlns:a16="http://schemas.microsoft.com/office/drawing/2014/main" id="{CFFA5423-CC90-4B6D-830E-DE10EF4805FD}"/>
              </a:ext>
            </a:extLst>
          </p:cNvPr>
          <p:cNvSpPr/>
          <p:nvPr/>
        </p:nvSpPr>
        <p:spPr>
          <a:xfrm>
            <a:off x="6122523" y="3270571"/>
            <a:ext cx="2536578" cy="2605961"/>
          </a:xfrm>
          <a:prstGeom prst="roundRect">
            <a:avLst>
              <a:gd name="adj" fmla="val 7833"/>
            </a:avLst>
          </a:prstGeom>
          <a:solidFill>
            <a:srgbClr val="B8E3F9"/>
          </a:solidFill>
          <a:ln w="0" cap="flat">
            <a:noFill/>
            <a:prstDash val="solid"/>
            <a:miter/>
          </a:ln>
        </p:spPr>
        <p:txBody>
          <a:bodyPr rtlCol="0" anchor="t"/>
          <a:lstStyle/>
          <a:p>
            <a:r>
              <a:rPr lang="en-MY" sz="1400" b="1" dirty="0"/>
              <a:t>Budget limitations for system upgrades</a:t>
            </a:r>
            <a:endParaRPr lang="en-IN" sz="1400" b="1" dirty="0">
              <a:latin typeface="Arial" panose="020B0604020202020204" pitchFamily="34" charset="0"/>
              <a:cs typeface="Arial" panose="020B0604020202020204" pitchFamily="34" charset="0"/>
            </a:endParaRPr>
          </a:p>
        </p:txBody>
      </p:sp>
      <p:sp>
        <p:nvSpPr>
          <p:cNvPr id="6" name="Rectangle: Rounded Corners 5">
            <a:extLst>
              <a:ext uri="{FF2B5EF4-FFF2-40B4-BE49-F238E27FC236}">
                <a16:creationId xmlns:a16="http://schemas.microsoft.com/office/drawing/2014/main" id="{7B4E42BC-3717-57C6-E952-F86E1DC0D3F9}"/>
              </a:ext>
            </a:extLst>
          </p:cNvPr>
          <p:cNvSpPr/>
          <p:nvPr/>
        </p:nvSpPr>
        <p:spPr>
          <a:xfrm>
            <a:off x="8712485" y="3270571"/>
            <a:ext cx="2536578" cy="2605961"/>
          </a:xfrm>
          <a:prstGeom prst="roundRect">
            <a:avLst>
              <a:gd name="adj" fmla="val 7833"/>
            </a:avLst>
          </a:prstGeom>
          <a:solidFill>
            <a:srgbClr val="B8E3F9"/>
          </a:solidFill>
          <a:ln w="0" cap="flat">
            <a:noFill/>
            <a:prstDash val="solid"/>
            <a:miter/>
          </a:ln>
        </p:spPr>
        <p:txBody>
          <a:bodyPr rtlCol="0" anchor="t"/>
          <a:lstStyle/>
          <a:p>
            <a:r>
              <a:rPr lang="en-US" sz="1400" b="1" dirty="0"/>
              <a:t>Reduction in average patient wait times by 20%</a:t>
            </a:r>
            <a:endParaRPr lang="en-IN" sz="1400" b="1"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92FFEC0A-6ED3-A1A9-7373-1436A4205CCD}"/>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Business Requirement Document (BRD)</a:t>
            </a:r>
            <a:endParaRPr lang="en-US" sz="1800" dirty="0">
              <a:solidFill>
                <a:srgbClr val="000000"/>
              </a:solidFill>
            </a:endParaRPr>
          </a:p>
        </p:txBody>
      </p:sp>
      <p:sp>
        <p:nvSpPr>
          <p:cNvPr id="727" name="TextBox 726">
            <a:extLst>
              <a:ext uri="{FF2B5EF4-FFF2-40B4-BE49-F238E27FC236}">
                <a16:creationId xmlns:a16="http://schemas.microsoft.com/office/drawing/2014/main" id="{43D7E29C-713E-6DD4-530F-F31BF1D6322D}"/>
              </a:ext>
            </a:extLst>
          </p:cNvPr>
          <p:cNvSpPr txBox="1"/>
          <p:nvPr/>
        </p:nvSpPr>
        <p:spPr>
          <a:xfrm>
            <a:off x="837118" y="1268279"/>
            <a:ext cx="10515599" cy="885371"/>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BRD defines the business objectives, project scope, key requirements, stakeholder expectations, and deliverables for a project. Your task includes writing the following: </a:t>
            </a:r>
          </a:p>
          <a:p>
            <a:pPr>
              <a:lnSpc>
                <a:spcPct val="90000"/>
              </a:lnSpc>
              <a:spcBef>
                <a:spcPts val="1000"/>
              </a:spcBef>
            </a:pPr>
            <a:endParaRPr lang="en-US" sz="1600" dirty="0">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CAB3B006-A9CB-822B-7E04-BFA4FFFB6E99}"/>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D7BFBBE-B35F-D0A0-873C-C7AB8C1BB20C}"/>
              </a:ext>
            </a:extLst>
          </p:cNvPr>
          <p:cNvSpPr/>
          <p:nvPr/>
        </p:nvSpPr>
        <p:spPr>
          <a:xfrm>
            <a:off x="942600"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Problem statement </a:t>
            </a:r>
          </a:p>
        </p:txBody>
      </p:sp>
      <p:grpSp>
        <p:nvGrpSpPr>
          <p:cNvPr id="13" name="Graphic 3">
            <a:extLst>
              <a:ext uri="{FF2B5EF4-FFF2-40B4-BE49-F238E27FC236}">
                <a16:creationId xmlns:a16="http://schemas.microsoft.com/office/drawing/2014/main" id="{31280EC8-237C-D18E-13F5-31BDF081DE73}"/>
              </a:ext>
            </a:extLst>
          </p:cNvPr>
          <p:cNvGrpSpPr/>
          <p:nvPr/>
        </p:nvGrpSpPr>
        <p:grpSpPr>
          <a:xfrm>
            <a:off x="1183340" y="2907769"/>
            <a:ext cx="2054752" cy="521231"/>
            <a:chOff x="2266570" y="2826418"/>
            <a:chExt cx="1590930" cy="417274"/>
          </a:xfrm>
          <a:solidFill>
            <a:srgbClr val="414042"/>
          </a:solidFill>
        </p:grpSpPr>
        <p:sp>
          <p:nvSpPr>
            <p:cNvPr id="14" name="Freeform: Shape 13">
              <a:extLst>
                <a:ext uri="{FF2B5EF4-FFF2-40B4-BE49-F238E27FC236}">
                  <a16:creationId xmlns:a16="http://schemas.microsoft.com/office/drawing/2014/main" id="{7DEBBA9C-014D-3F11-DC3E-A94A4297B76F}"/>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15" name="Freeform: Shape 14">
              <a:extLst>
                <a:ext uri="{FF2B5EF4-FFF2-40B4-BE49-F238E27FC236}">
                  <a16:creationId xmlns:a16="http://schemas.microsoft.com/office/drawing/2014/main" id="{DE525323-B835-6251-A190-F7E1BAAD6A9C}"/>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54" name="Rectangle: Rounded Corners 853">
            <a:extLst>
              <a:ext uri="{FF2B5EF4-FFF2-40B4-BE49-F238E27FC236}">
                <a16:creationId xmlns:a16="http://schemas.microsoft.com/office/drawing/2014/main" id="{94182827-F289-C4F6-BEDD-AF790562BC2A}"/>
              </a:ext>
            </a:extLst>
          </p:cNvPr>
          <p:cNvSpPr/>
          <p:nvPr/>
        </p:nvSpPr>
        <p:spPr>
          <a:xfrm>
            <a:off x="3532561"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Key requirements to improve operational efficiency</a:t>
            </a:r>
          </a:p>
        </p:txBody>
      </p:sp>
      <p:grpSp>
        <p:nvGrpSpPr>
          <p:cNvPr id="855" name="Graphic 3">
            <a:extLst>
              <a:ext uri="{FF2B5EF4-FFF2-40B4-BE49-F238E27FC236}">
                <a16:creationId xmlns:a16="http://schemas.microsoft.com/office/drawing/2014/main" id="{1E077EFE-8B01-E97E-2925-677A069753F8}"/>
              </a:ext>
            </a:extLst>
          </p:cNvPr>
          <p:cNvGrpSpPr/>
          <p:nvPr/>
        </p:nvGrpSpPr>
        <p:grpSpPr>
          <a:xfrm>
            <a:off x="3776029" y="2907769"/>
            <a:ext cx="2054752" cy="521231"/>
            <a:chOff x="2266570" y="2826418"/>
            <a:chExt cx="1590930" cy="417274"/>
          </a:xfrm>
          <a:solidFill>
            <a:srgbClr val="414042"/>
          </a:solidFill>
        </p:grpSpPr>
        <p:sp>
          <p:nvSpPr>
            <p:cNvPr id="856" name="Freeform: Shape 855">
              <a:extLst>
                <a:ext uri="{FF2B5EF4-FFF2-40B4-BE49-F238E27FC236}">
                  <a16:creationId xmlns:a16="http://schemas.microsoft.com/office/drawing/2014/main" id="{5284A013-A229-7B6C-3AC2-14148623772A}"/>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57" name="Freeform: Shape 856">
              <a:extLst>
                <a:ext uri="{FF2B5EF4-FFF2-40B4-BE49-F238E27FC236}">
                  <a16:creationId xmlns:a16="http://schemas.microsoft.com/office/drawing/2014/main" id="{4961E187-8FA1-EFED-C9D9-26836CF71F7E}"/>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0" name="Rectangle: Rounded Corners 859">
            <a:extLst>
              <a:ext uri="{FF2B5EF4-FFF2-40B4-BE49-F238E27FC236}">
                <a16:creationId xmlns:a16="http://schemas.microsoft.com/office/drawing/2014/main" id="{1EC910EC-4DBF-A289-1622-49954A9F6D4D}"/>
              </a:ext>
            </a:extLst>
          </p:cNvPr>
          <p:cNvSpPr/>
          <p:nvPr/>
        </p:nvSpPr>
        <p:spPr>
          <a:xfrm>
            <a:off x="6122522"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Constraints</a:t>
            </a:r>
          </a:p>
        </p:txBody>
      </p:sp>
      <p:grpSp>
        <p:nvGrpSpPr>
          <p:cNvPr id="861" name="Graphic 3">
            <a:extLst>
              <a:ext uri="{FF2B5EF4-FFF2-40B4-BE49-F238E27FC236}">
                <a16:creationId xmlns:a16="http://schemas.microsoft.com/office/drawing/2014/main" id="{E78A212D-FC2A-60F0-C3A6-79F1EA5AD2E6}"/>
              </a:ext>
            </a:extLst>
          </p:cNvPr>
          <p:cNvGrpSpPr/>
          <p:nvPr/>
        </p:nvGrpSpPr>
        <p:grpSpPr>
          <a:xfrm>
            <a:off x="6363435" y="2907769"/>
            <a:ext cx="2054752" cy="521231"/>
            <a:chOff x="2266570" y="2826418"/>
            <a:chExt cx="1590930" cy="417274"/>
          </a:xfrm>
          <a:solidFill>
            <a:srgbClr val="414042"/>
          </a:solidFill>
        </p:grpSpPr>
        <p:sp>
          <p:nvSpPr>
            <p:cNvPr id="866" name="Freeform: Shape 865">
              <a:extLst>
                <a:ext uri="{FF2B5EF4-FFF2-40B4-BE49-F238E27FC236}">
                  <a16:creationId xmlns:a16="http://schemas.microsoft.com/office/drawing/2014/main" id="{D906AD53-24F2-133B-EF64-2328219CE1DD}"/>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7" name="Freeform: Shape 866">
              <a:extLst>
                <a:ext uri="{FF2B5EF4-FFF2-40B4-BE49-F238E27FC236}">
                  <a16:creationId xmlns:a16="http://schemas.microsoft.com/office/drawing/2014/main" id="{3E47DC97-1390-216B-9FF5-6DC115BB7ACD}"/>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sp>
        <p:nvSpPr>
          <p:cNvPr id="862" name="Rectangle: Rounded Corners 861">
            <a:extLst>
              <a:ext uri="{FF2B5EF4-FFF2-40B4-BE49-F238E27FC236}">
                <a16:creationId xmlns:a16="http://schemas.microsoft.com/office/drawing/2014/main" id="{A90C9B20-74B0-404A-8741-C778E69C49E1}"/>
              </a:ext>
            </a:extLst>
          </p:cNvPr>
          <p:cNvSpPr/>
          <p:nvPr/>
        </p:nvSpPr>
        <p:spPr>
          <a:xfrm>
            <a:off x="8712484" y="2025409"/>
            <a:ext cx="2536579" cy="93638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Acceptance criteria </a:t>
            </a:r>
          </a:p>
        </p:txBody>
      </p:sp>
      <p:grpSp>
        <p:nvGrpSpPr>
          <p:cNvPr id="863" name="Graphic 3">
            <a:extLst>
              <a:ext uri="{FF2B5EF4-FFF2-40B4-BE49-F238E27FC236}">
                <a16:creationId xmlns:a16="http://schemas.microsoft.com/office/drawing/2014/main" id="{F6AB37F3-5F8D-D087-CAC9-18661017C086}"/>
              </a:ext>
            </a:extLst>
          </p:cNvPr>
          <p:cNvGrpSpPr/>
          <p:nvPr/>
        </p:nvGrpSpPr>
        <p:grpSpPr>
          <a:xfrm>
            <a:off x="8953908" y="2907769"/>
            <a:ext cx="2054752" cy="521231"/>
            <a:chOff x="2266570" y="2826418"/>
            <a:chExt cx="1590930" cy="417274"/>
          </a:xfrm>
          <a:solidFill>
            <a:srgbClr val="414042"/>
          </a:solidFill>
        </p:grpSpPr>
        <p:sp>
          <p:nvSpPr>
            <p:cNvPr id="864" name="Freeform: Shape 863">
              <a:extLst>
                <a:ext uri="{FF2B5EF4-FFF2-40B4-BE49-F238E27FC236}">
                  <a16:creationId xmlns:a16="http://schemas.microsoft.com/office/drawing/2014/main" id="{30F1D240-74EF-1855-FAA8-11CCBC24CEF9}"/>
                </a:ext>
              </a:extLst>
            </p:cNvPr>
            <p:cNvSpPr/>
            <p:nvPr/>
          </p:nvSpPr>
          <p:spPr>
            <a:xfrm>
              <a:off x="2266570" y="2826418"/>
              <a:ext cx="1590930" cy="301072"/>
            </a:xfrm>
            <a:custGeom>
              <a:avLst/>
              <a:gdLst>
                <a:gd name="connsiteX0" fmla="*/ 81871 w 1590930"/>
                <a:gd name="connsiteY0" fmla="*/ 0 h 301072"/>
                <a:gd name="connsiteX1" fmla="*/ 1509060 w 1590930"/>
                <a:gd name="connsiteY1" fmla="*/ 0 h 301072"/>
                <a:gd name="connsiteX2" fmla="*/ 1590930 w 1590930"/>
                <a:gd name="connsiteY2" fmla="*/ 81871 h 301072"/>
                <a:gd name="connsiteX3" fmla="*/ 1590930 w 1590930"/>
                <a:gd name="connsiteY3" fmla="*/ 301072 h 301072"/>
                <a:gd name="connsiteX4" fmla="*/ 0 w 1590930"/>
                <a:gd name="connsiteY4" fmla="*/ 301072 h 301072"/>
                <a:gd name="connsiteX5" fmla="*/ 0 w 1590930"/>
                <a:gd name="connsiteY5" fmla="*/ 81871 h 301072"/>
                <a:gd name="connsiteX6" fmla="*/ 81871 w 1590930"/>
                <a:gd name="connsiteY6" fmla="*/ 0 h 301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0930" h="301072">
                  <a:moveTo>
                    <a:pt x="81871" y="0"/>
                  </a:moveTo>
                  <a:lnTo>
                    <a:pt x="1509060" y="0"/>
                  </a:lnTo>
                  <a:cubicBezTo>
                    <a:pt x="1554485" y="0"/>
                    <a:pt x="1590930" y="36974"/>
                    <a:pt x="1590930" y="81871"/>
                  </a:cubicBezTo>
                  <a:lnTo>
                    <a:pt x="1590930" y="301072"/>
                  </a:lnTo>
                  <a:lnTo>
                    <a:pt x="0" y="301072"/>
                  </a:lnTo>
                  <a:lnTo>
                    <a:pt x="0" y="81871"/>
                  </a:lnTo>
                  <a:cubicBezTo>
                    <a:pt x="0" y="36974"/>
                    <a:pt x="36974" y="0"/>
                    <a:pt x="81871" y="0"/>
                  </a:cubicBezTo>
                  <a:close/>
                </a:path>
              </a:pathLst>
            </a:custGeom>
            <a:solidFill>
              <a:schemeClr val="bg1">
                <a:lumMod val="95000"/>
              </a:schemeClr>
            </a:solidFill>
            <a:ln w="0" cap="flat">
              <a:noFill/>
              <a:prstDash val="solid"/>
              <a:miter/>
            </a:ln>
          </p:spPr>
          <p:txBody>
            <a:bodyPr rtlCol="0" anchor="ctr"/>
            <a:lstStyle/>
            <a:p>
              <a:pPr algn="ctr"/>
              <a:endParaRPr lang="en-IN" sz="1600" dirty="0"/>
            </a:p>
          </p:txBody>
        </p:sp>
        <p:sp>
          <p:nvSpPr>
            <p:cNvPr id="865" name="Freeform: Shape 864">
              <a:extLst>
                <a:ext uri="{FF2B5EF4-FFF2-40B4-BE49-F238E27FC236}">
                  <a16:creationId xmlns:a16="http://schemas.microsoft.com/office/drawing/2014/main" id="{48FFB155-1548-1F49-23F7-943A1723DB52}"/>
                </a:ext>
              </a:extLst>
            </p:cNvPr>
            <p:cNvSpPr/>
            <p:nvPr/>
          </p:nvSpPr>
          <p:spPr>
            <a:xfrm>
              <a:off x="2834910" y="3112700"/>
              <a:ext cx="454249" cy="130992"/>
            </a:xfrm>
            <a:custGeom>
              <a:avLst/>
              <a:gdLst>
                <a:gd name="connsiteX0" fmla="*/ 454250 w 454249"/>
                <a:gd name="connsiteY0" fmla="*/ 0 h 130992"/>
                <a:gd name="connsiteX1" fmla="*/ 0 w 454249"/>
                <a:gd name="connsiteY1" fmla="*/ 0 h 130992"/>
                <a:gd name="connsiteX2" fmla="*/ 227125 w 454249"/>
                <a:gd name="connsiteY2" fmla="*/ 130993 h 130992"/>
                <a:gd name="connsiteX3" fmla="*/ 454250 w 454249"/>
                <a:gd name="connsiteY3" fmla="*/ 0 h 130992"/>
              </a:gdLst>
              <a:ahLst/>
              <a:cxnLst>
                <a:cxn ang="0">
                  <a:pos x="connsiteX0" y="connsiteY0"/>
                </a:cxn>
                <a:cxn ang="0">
                  <a:pos x="connsiteX1" y="connsiteY1"/>
                </a:cxn>
                <a:cxn ang="0">
                  <a:pos x="connsiteX2" y="connsiteY2"/>
                </a:cxn>
                <a:cxn ang="0">
                  <a:pos x="connsiteX3" y="connsiteY3"/>
                </a:cxn>
              </a:cxnLst>
              <a:rect l="l" t="t" r="r" b="b"/>
              <a:pathLst>
                <a:path w="454249" h="130992">
                  <a:moveTo>
                    <a:pt x="454250" y="0"/>
                  </a:moveTo>
                  <a:lnTo>
                    <a:pt x="0" y="0"/>
                  </a:lnTo>
                  <a:lnTo>
                    <a:pt x="227125" y="130993"/>
                  </a:lnTo>
                  <a:lnTo>
                    <a:pt x="454250" y="0"/>
                  </a:lnTo>
                  <a:close/>
                </a:path>
              </a:pathLst>
            </a:custGeom>
            <a:solidFill>
              <a:srgbClr val="414042"/>
            </a:solidFill>
            <a:ln w="0" cap="flat">
              <a:noFill/>
              <a:prstDash val="solid"/>
              <a:miter/>
            </a:ln>
          </p:spPr>
          <p:txBody>
            <a:bodyPr rtlCol="0" anchor="ctr"/>
            <a:lstStyle/>
            <a:p>
              <a:pPr algn="ctr"/>
              <a:endParaRPr lang="en-IN" sz="1600"/>
            </a:p>
          </p:txBody>
        </p:sp>
      </p:grpSp>
      <p:cxnSp>
        <p:nvCxnSpPr>
          <p:cNvPr id="873" name="Straight Connector 872">
            <a:extLst>
              <a:ext uri="{FF2B5EF4-FFF2-40B4-BE49-F238E27FC236}">
                <a16:creationId xmlns:a16="http://schemas.microsoft.com/office/drawing/2014/main" id="{8FACD0D1-6C61-4300-23DC-36CBCF524686}"/>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369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C1F8A-A048-3F22-BC68-77C5652EB074}"/>
            </a:ext>
          </a:extLst>
        </p:cNvPr>
        <p:cNvGrpSpPr/>
        <p:nvPr/>
      </p:nvGrpSpPr>
      <p:grpSpPr>
        <a:xfrm>
          <a:off x="0" y="0"/>
          <a:ext cx="0" cy="0"/>
          <a:chOff x="0" y="0"/>
          <a:chExt cx="0" cy="0"/>
        </a:xfrm>
      </p:grpSpPr>
      <p:sp>
        <p:nvSpPr>
          <p:cNvPr id="8" name="Freeform: Shape 7">
            <a:extLst>
              <a:ext uri="{FF2B5EF4-FFF2-40B4-BE49-F238E27FC236}">
                <a16:creationId xmlns:a16="http://schemas.microsoft.com/office/drawing/2014/main" id="{92441863-A556-F1E5-2081-E4F30D9C70D5}"/>
              </a:ext>
            </a:extLst>
          </p:cNvPr>
          <p:cNvSpPr>
            <a:spLocks noGrp="1" noRot="1" noMove="1" noResize="1" noEditPoints="1" noAdjustHandles="1" noChangeArrowheads="1" noChangeShapeType="1"/>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a:p>
        </p:txBody>
      </p:sp>
      <p:sp>
        <p:nvSpPr>
          <p:cNvPr id="3633" name="Title 3">
            <a:extLst>
              <a:ext uri="{FF2B5EF4-FFF2-40B4-BE49-F238E27FC236}">
                <a16:creationId xmlns:a16="http://schemas.microsoft.com/office/drawing/2014/main" id="{C5C89B37-B1F9-3E5B-E516-28028BDD0958}"/>
              </a:ext>
            </a:extLst>
          </p:cNvPr>
          <p:cNvSpPr>
            <a:spLocks noGrp="1"/>
          </p:cNvSpPr>
          <p:nvPr>
            <p:ph type="title"/>
          </p:nvPr>
        </p:nvSpPr>
        <p:spPr>
          <a:xfrm>
            <a:off x="1244183" y="1932709"/>
            <a:ext cx="3397090" cy="2992582"/>
          </a:xfrm>
        </p:spPr>
        <p:txBody>
          <a:bodyPr anchor="b">
            <a:noAutofit/>
          </a:bodyPr>
          <a:lstStyle/>
          <a:p>
            <a:pPr algn="ctr"/>
            <a:r>
              <a:rPr lang="en-US" sz="8000" dirty="0"/>
              <a:t>Task </a:t>
            </a:r>
            <a:br>
              <a:rPr lang="en-US" sz="8000" dirty="0"/>
            </a:br>
            <a:r>
              <a:rPr lang="en-US" sz="9600" dirty="0"/>
              <a:t>1</a:t>
            </a:r>
          </a:p>
        </p:txBody>
      </p:sp>
      <p:sp>
        <p:nvSpPr>
          <p:cNvPr id="3642" name="Freeform: Shape 3641">
            <a:extLst>
              <a:ext uri="{FF2B5EF4-FFF2-40B4-BE49-F238E27FC236}">
                <a16:creationId xmlns:a16="http://schemas.microsoft.com/office/drawing/2014/main" id="{FE1C8D30-804B-0F4C-46CA-E689CFA15FA4}"/>
              </a:ext>
            </a:extLst>
          </p:cNvPr>
          <p:cNvSpPr/>
          <p:nvPr/>
        </p:nvSpPr>
        <p:spPr>
          <a:xfrm>
            <a:off x="-1" y="2061"/>
            <a:ext cx="12179480" cy="6857173"/>
          </a:xfrm>
          <a:custGeom>
            <a:avLst/>
            <a:gdLst>
              <a:gd name="connsiteX0" fmla="*/ 0 w 12179480"/>
              <a:gd name="connsiteY0" fmla="*/ 0 h 6857173"/>
              <a:gd name="connsiteX1" fmla="*/ 12179480 w 12179480"/>
              <a:gd name="connsiteY1" fmla="*/ 0 h 6857173"/>
              <a:gd name="connsiteX2" fmla="*/ 12179480 w 12179480"/>
              <a:gd name="connsiteY2" fmla="*/ 6857174 h 6857173"/>
              <a:gd name="connsiteX3" fmla="*/ 0 w 12179480"/>
              <a:gd name="connsiteY3" fmla="*/ 6857174 h 6857173"/>
            </a:gdLst>
            <a:ahLst/>
            <a:cxnLst>
              <a:cxn ang="0">
                <a:pos x="connsiteX0" y="connsiteY0"/>
              </a:cxn>
              <a:cxn ang="0">
                <a:pos x="connsiteX1" y="connsiteY1"/>
              </a:cxn>
              <a:cxn ang="0">
                <a:pos x="connsiteX2" y="connsiteY2"/>
              </a:cxn>
              <a:cxn ang="0">
                <a:pos x="connsiteX3" y="connsiteY3"/>
              </a:cxn>
            </a:cxnLst>
            <a:rect l="l" t="t" r="r" b="b"/>
            <a:pathLst>
              <a:path w="12179480" h="6857173">
                <a:moveTo>
                  <a:pt x="0" y="0"/>
                </a:moveTo>
                <a:lnTo>
                  <a:pt x="12179480" y="0"/>
                </a:lnTo>
                <a:lnTo>
                  <a:pt x="12179480" y="6857174"/>
                </a:lnTo>
                <a:lnTo>
                  <a:pt x="0" y="6857174"/>
                </a:lnTo>
                <a:close/>
              </a:path>
            </a:pathLst>
          </a:custGeom>
          <a:solidFill>
            <a:srgbClr val="FFFFFF"/>
          </a:solidFill>
          <a:ln w="0" cap="flat">
            <a:noFill/>
            <a:prstDash val="solid"/>
            <a:miter/>
          </a:ln>
        </p:spPr>
        <p:txBody>
          <a:bodyPr rtlCol="0" anchor="ctr"/>
          <a:lstStyle/>
          <a:p>
            <a:endParaRPr lang="en-IN" dirty="0"/>
          </a:p>
        </p:txBody>
      </p:sp>
      <p:grpSp>
        <p:nvGrpSpPr>
          <p:cNvPr id="4267" name="Group 4266">
            <a:extLst>
              <a:ext uri="{FF2B5EF4-FFF2-40B4-BE49-F238E27FC236}">
                <a16:creationId xmlns:a16="http://schemas.microsoft.com/office/drawing/2014/main" id="{011B0E34-BF8A-0203-3FCF-8A59D63E27A3}"/>
              </a:ext>
            </a:extLst>
          </p:cNvPr>
          <p:cNvGrpSpPr/>
          <p:nvPr/>
        </p:nvGrpSpPr>
        <p:grpSpPr>
          <a:xfrm>
            <a:off x="5885457" y="-3314012"/>
            <a:ext cx="6306543" cy="10172012"/>
            <a:chOff x="5490354" y="-2832579"/>
            <a:chExt cx="6689125" cy="10789093"/>
          </a:xfrm>
        </p:grpSpPr>
        <p:sp>
          <p:nvSpPr>
            <p:cNvPr id="3669" name="Freeform: Shape 3668">
              <a:extLst>
                <a:ext uri="{FF2B5EF4-FFF2-40B4-BE49-F238E27FC236}">
                  <a16:creationId xmlns:a16="http://schemas.microsoft.com/office/drawing/2014/main" id="{61E2B776-4473-FDA9-46BF-58FB4C29B29C}"/>
                </a:ext>
              </a:extLst>
            </p:cNvPr>
            <p:cNvSpPr/>
            <p:nvPr/>
          </p:nvSpPr>
          <p:spPr>
            <a:xfrm>
              <a:off x="5490354" y="-2832579"/>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sp>
          <p:nvSpPr>
            <p:cNvPr id="4266" name="Freeform: Shape 4265">
              <a:extLst>
                <a:ext uri="{FF2B5EF4-FFF2-40B4-BE49-F238E27FC236}">
                  <a16:creationId xmlns:a16="http://schemas.microsoft.com/office/drawing/2014/main" id="{A9A153D2-BF73-0931-AFB9-0221BB01E271}"/>
                </a:ext>
              </a:extLst>
            </p:cNvPr>
            <p:cNvSpPr/>
            <p:nvPr/>
          </p:nvSpPr>
          <p:spPr>
            <a:xfrm flipV="1">
              <a:off x="5490354" y="1099341"/>
              <a:ext cx="6689125" cy="6857173"/>
            </a:xfrm>
            <a:custGeom>
              <a:avLst/>
              <a:gdLst>
                <a:gd name="connsiteX0" fmla="*/ 749314 w 6689125"/>
                <a:gd name="connsiteY0" fmla="*/ 6857174 h 6857173"/>
                <a:gd name="connsiteX1" fmla="*/ 85015 w 6689125"/>
                <a:gd name="connsiteY1" fmla="*/ 5706512 h 6857173"/>
                <a:gd name="connsiteX2" fmla="*/ 85015 w 6689125"/>
                <a:gd name="connsiteY2" fmla="*/ 5070552 h 6857173"/>
                <a:gd name="connsiteX3" fmla="*/ 2828545 w 6689125"/>
                <a:gd name="connsiteY3" fmla="*/ 317651 h 6857173"/>
                <a:gd name="connsiteX4" fmla="*/ 3379491 w 6689125"/>
                <a:gd name="connsiteY4" fmla="*/ 0 h 6857173"/>
                <a:gd name="connsiteX5" fmla="*/ 6689126 w 6689125"/>
                <a:gd name="connsiteY5" fmla="*/ 0 h 6857173"/>
                <a:gd name="connsiteX6" fmla="*/ 6689126 w 6689125"/>
                <a:gd name="connsiteY6" fmla="*/ 6857174 h 6857173"/>
                <a:gd name="connsiteX7" fmla="*/ 749314 w 6689125"/>
                <a:gd name="connsiteY7" fmla="*/ 6857174 h 685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9125" h="6857173">
                  <a:moveTo>
                    <a:pt x="749314" y="6857174"/>
                  </a:moveTo>
                  <a:lnTo>
                    <a:pt x="85015" y="5706512"/>
                  </a:lnTo>
                  <a:cubicBezTo>
                    <a:pt x="-28338" y="5509464"/>
                    <a:pt x="-28338" y="5267601"/>
                    <a:pt x="85015" y="5070552"/>
                  </a:cubicBezTo>
                  <a:lnTo>
                    <a:pt x="2828545" y="317651"/>
                  </a:lnTo>
                  <a:cubicBezTo>
                    <a:pt x="2941897" y="120602"/>
                    <a:pt x="3152127" y="0"/>
                    <a:pt x="3379491" y="0"/>
                  </a:cubicBezTo>
                  <a:lnTo>
                    <a:pt x="6689126" y="0"/>
                  </a:lnTo>
                  <a:lnTo>
                    <a:pt x="6689126" y="6857174"/>
                  </a:lnTo>
                  <a:lnTo>
                    <a:pt x="749314" y="6857174"/>
                  </a:lnTo>
                  <a:close/>
                </a:path>
              </a:pathLst>
            </a:custGeom>
            <a:solidFill>
              <a:srgbClr val="4EB8EF"/>
            </a:solidFill>
            <a:ln w="0" cap="flat">
              <a:noFill/>
              <a:prstDash val="solid"/>
              <a:miter/>
            </a:ln>
          </p:spPr>
          <p:txBody>
            <a:bodyPr rtlCol="0" anchor="ctr"/>
            <a:lstStyle/>
            <a:p>
              <a:endParaRPr lang="en-IN"/>
            </a:p>
          </p:txBody>
        </p:sp>
      </p:grpSp>
      <p:grpSp>
        <p:nvGrpSpPr>
          <p:cNvPr id="4268" name="Graphic 8">
            <a:extLst>
              <a:ext uri="{FF2B5EF4-FFF2-40B4-BE49-F238E27FC236}">
                <a16:creationId xmlns:a16="http://schemas.microsoft.com/office/drawing/2014/main" id="{D46573BB-DD2F-FD39-8494-C5D8B3F90077}"/>
              </a:ext>
            </a:extLst>
          </p:cNvPr>
          <p:cNvGrpSpPr>
            <a:grpSpLocks/>
          </p:cNvGrpSpPr>
          <p:nvPr/>
        </p:nvGrpSpPr>
        <p:grpSpPr>
          <a:xfrm>
            <a:off x="457200" y="2882950"/>
            <a:ext cx="7683978" cy="2346809"/>
            <a:chOff x="403411" y="891116"/>
            <a:chExt cx="8154742" cy="2490588"/>
          </a:xfrm>
        </p:grpSpPr>
        <p:sp>
          <p:nvSpPr>
            <p:cNvPr id="4269" name="Freeform: Shape 4268">
              <a:extLst>
                <a:ext uri="{FF2B5EF4-FFF2-40B4-BE49-F238E27FC236}">
                  <a16:creationId xmlns:a16="http://schemas.microsoft.com/office/drawing/2014/main" id="{4AB01CF7-21DC-0C3B-D545-5801EFDEE8D0}"/>
                </a:ext>
              </a:extLst>
            </p:cNvPr>
            <p:cNvSpPr>
              <a:spLocks/>
            </p:cNvSpPr>
            <p:nvPr/>
          </p:nvSpPr>
          <p:spPr>
            <a:xfrm>
              <a:off x="403411" y="891116"/>
              <a:ext cx="8091572" cy="1911551"/>
            </a:xfrm>
            <a:custGeom>
              <a:avLst/>
              <a:gdLst>
                <a:gd name="connsiteX0" fmla="*/ 8091573 w 8091572"/>
                <a:gd name="connsiteY0" fmla="*/ 1911552 h 1911551"/>
                <a:gd name="connsiteX1" fmla="*/ 8071358 w 8091572"/>
                <a:gd name="connsiteY1" fmla="*/ 1842696 h 1911551"/>
                <a:gd name="connsiteX2" fmla="*/ 7050515 w 8091572"/>
                <a:gd name="connsiteY2" fmla="*/ 75174 h 1911551"/>
                <a:gd name="connsiteX3" fmla="*/ 6920383 w 8091572"/>
                <a:gd name="connsiteY3" fmla="*/ 0 h 1911551"/>
                <a:gd name="connsiteX4" fmla="*/ 0 w 8091572"/>
                <a:gd name="connsiteY4" fmla="*/ 0 h 1911551"/>
                <a:gd name="connsiteX5" fmla="*/ 0 w 8091572"/>
                <a:gd name="connsiteY5" fmla="*/ 1768786 h 1911551"/>
                <a:gd name="connsiteX6" fmla="*/ 7941226 w 8091572"/>
                <a:gd name="connsiteY6" fmla="*/ 1768786 h 1911551"/>
                <a:gd name="connsiteX7" fmla="*/ 8090941 w 8091572"/>
                <a:gd name="connsiteY7" fmla="*/ 1911552 h 1911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1572" h="1911551">
                  <a:moveTo>
                    <a:pt x="8091573" y="1911552"/>
                  </a:moveTo>
                  <a:cubicBezTo>
                    <a:pt x="8090941" y="1888179"/>
                    <a:pt x="8084624" y="1864805"/>
                    <a:pt x="8071358" y="1842696"/>
                  </a:cubicBezTo>
                  <a:lnTo>
                    <a:pt x="7050515" y="75174"/>
                  </a:lnTo>
                  <a:cubicBezTo>
                    <a:pt x="7023983" y="28427"/>
                    <a:pt x="6974078" y="0"/>
                    <a:pt x="6920383" y="0"/>
                  </a:cubicBezTo>
                  <a:lnTo>
                    <a:pt x="0" y="0"/>
                  </a:lnTo>
                  <a:lnTo>
                    <a:pt x="0" y="1768786"/>
                  </a:lnTo>
                  <a:lnTo>
                    <a:pt x="7941226" y="1768786"/>
                  </a:lnTo>
                  <a:cubicBezTo>
                    <a:pt x="8025875" y="1768786"/>
                    <a:pt x="8087151" y="1836379"/>
                    <a:pt x="8090941" y="1911552"/>
                  </a:cubicBezTo>
                  <a:close/>
                </a:path>
              </a:pathLst>
            </a:custGeom>
            <a:solidFill>
              <a:schemeClr val="bg1">
                <a:lumMod val="85000"/>
              </a:schemeClr>
            </a:solidFill>
            <a:ln w="0" cap="flat">
              <a:noFill/>
              <a:prstDash val="solid"/>
              <a:miter/>
            </a:ln>
          </p:spPr>
          <p:txBody>
            <a:bodyPr rtlCol="0" anchor="ctr"/>
            <a:lstStyle/>
            <a:p>
              <a:endParaRPr lang="en-IN" dirty="0"/>
            </a:p>
          </p:txBody>
        </p:sp>
        <p:sp>
          <p:nvSpPr>
            <p:cNvPr id="4270" name="Freeform: Shape 4269">
              <a:extLst>
                <a:ext uri="{FF2B5EF4-FFF2-40B4-BE49-F238E27FC236}">
                  <a16:creationId xmlns:a16="http://schemas.microsoft.com/office/drawing/2014/main" id="{3AA31646-FEB4-20B7-EF05-1ABEB3EF5D1A}"/>
                </a:ext>
              </a:extLst>
            </p:cNvPr>
            <p:cNvSpPr>
              <a:spLocks/>
            </p:cNvSpPr>
            <p:nvPr/>
          </p:nvSpPr>
          <p:spPr>
            <a:xfrm>
              <a:off x="8494983" y="2791688"/>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128194"/>
            </a:solidFill>
            <a:ln w="0" cap="flat">
              <a:noFill/>
              <a:prstDash val="solid"/>
              <a:miter/>
            </a:ln>
          </p:spPr>
          <p:txBody>
            <a:bodyPr rtlCol="0" anchor="ctr"/>
            <a:lstStyle/>
            <a:p>
              <a:endParaRPr lang="en-IN"/>
            </a:p>
          </p:txBody>
        </p:sp>
        <p:sp>
          <p:nvSpPr>
            <p:cNvPr id="4271" name="Freeform: Shape 4270">
              <a:extLst>
                <a:ext uri="{FF2B5EF4-FFF2-40B4-BE49-F238E27FC236}">
                  <a16:creationId xmlns:a16="http://schemas.microsoft.com/office/drawing/2014/main" id="{D1DA5292-003C-C202-9137-80DF3321BEEB}"/>
                </a:ext>
              </a:extLst>
            </p:cNvPr>
            <p:cNvSpPr>
              <a:spLocks/>
            </p:cNvSpPr>
            <p:nvPr/>
          </p:nvSpPr>
          <p:spPr>
            <a:xfrm>
              <a:off x="8494983" y="2784739"/>
              <a:ext cx="63170" cy="6948"/>
            </a:xfrm>
            <a:custGeom>
              <a:avLst/>
              <a:gdLst>
                <a:gd name="connsiteX0" fmla="*/ 0 w 63170"/>
                <a:gd name="connsiteY0" fmla="*/ 0 h 6948"/>
                <a:gd name="connsiteX1" fmla="*/ 0 w 63170"/>
                <a:gd name="connsiteY1" fmla="*/ 6949 h 6948"/>
                <a:gd name="connsiteX2" fmla="*/ 0 w 63170"/>
                <a:gd name="connsiteY2" fmla="*/ 0 h 6948"/>
              </a:gdLst>
              <a:ahLst/>
              <a:cxnLst>
                <a:cxn ang="0">
                  <a:pos x="connsiteX0" y="connsiteY0"/>
                </a:cxn>
                <a:cxn ang="0">
                  <a:pos x="connsiteX1" y="connsiteY1"/>
                </a:cxn>
                <a:cxn ang="0">
                  <a:pos x="connsiteX2" y="connsiteY2"/>
                </a:cxn>
              </a:cxnLst>
              <a:rect l="l" t="t" r="r" b="b"/>
              <a:pathLst>
                <a:path w="63170" h="6948">
                  <a:moveTo>
                    <a:pt x="0" y="0"/>
                  </a:moveTo>
                  <a:cubicBezTo>
                    <a:pt x="0" y="0"/>
                    <a:pt x="0" y="4422"/>
                    <a:pt x="0" y="6949"/>
                  </a:cubicBezTo>
                  <a:cubicBezTo>
                    <a:pt x="0" y="4422"/>
                    <a:pt x="0" y="2527"/>
                    <a:pt x="0" y="0"/>
                  </a:cubicBezTo>
                  <a:close/>
                </a:path>
              </a:pathLst>
            </a:custGeom>
            <a:solidFill>
              <a:srgbClr val="0E616F"/>
            </a:solidFill>
            <a:ln w="0" cap="flat">
              <a:noFill/>
              <a:prstDash val="solid"/>
              <a:miter/>
            </a:ln>
          </p:spPr>
          <p:txBody>
            <a:bodyPr rtlCol="0" anchor="ctr"/>
            <a:lstStyle/>
            <a:p>
              <a:endParaRPr lang="en-IN"/>
            </a:p>
          </p:txBody>
        </p:sp>
        <p:sp>
          <p:nvSpPr>
            <p:cNvPr id="4272" name="Freeform: Shape 4271">
              <a:extLst>
                <a:ext uri="{FF2B5EF4-FFF2-40B4-BE49-F238E27FC236}">
                  <a16:creationId xmlns:a16="http://schemas.microsoft.com/office/drawing/2014/main" id="{4945CCD3-F339-012C-4658-9AB4E88B5B01}"/>
                </a:ext>
              </a:extLst>
            </p:cNvPr>
            <p:cNvSpPr>
              <a:spLocks/>
            </p:cNvSpPr>
            <p:nvPr/>
          </p:nvSpPr>
          <p:spPr>
            <a:xfrm>
              <a:off x="7751461" y="2641973"/>
              <a:ext cx="744154" cy="739731"/>
            </a:xfrm>
            <a:custGeom>
              <a:avLst/>
              <a:gdLst>
                <a:gd name="connsiteX0" fmla="*/ 743522 w 744154"/>
                <a:gd name="connsiteY0" fmla="*/ 156664 h 739731"/>
                <a:gd name="connsiteX1" fmla="*/ 743522 w 744154"/>
                <a:gd name="connsiteY1" fmla="*/ 149715 h 739731"/>
                <a:gd name="connsiteX2" fmla="*/ 743522 w 744154"/>
                <a:gd name="connsiteY2" fmla="*/ 142766 h 739731"/>
                <a:gd name="connsiteX3" fmla="*/ 593807 w 744154"/>
                <a:gd name="connsiteY3" fmla="*/ 0 h 739731"/>
                <a:gd name="connsiteX4" fmla="*/ 0 w 744154"/>
                <a:gd name="connsiteY4" fmla="*/ 0 h 739731"/>
                <a:gd name="connsiteX5" fmla="*/ 427036 w 744154"/>
                <a:gd name="connsiteY5" fmla="*/ 739732 h 739731"/>
                <a:gd name="connsiteX6" fmla="*/ 723940 w 744154"/>
                <a:gd name="connsiteY6" fmla="*/ 225520 h 739731"/>
                <a:gd name="connsiteX7" fmla="*/ 744155 w 744154"/>
                <a:gd name="connsiteY7" fmla="*/ 156664 h 7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4154" h="739731">
                  <a:moveTo>
                    <a:pt x="743522" y="156664"/>
                  </a:moveTo>
                  <a:cubicBezTo>
                    <a:pt x="743522" y="156664"/>
                    <a:pt x="743522" y="152242"/>
                    <a:pt x="743522" y="149715"/>
                  </a:cubicBezTo>
                  <a:cubicBezTo>
                    <a:pt x="743522" y="147188"/>
                    <a:pt x="743522" y="145293"/>
                    <a:pt x="743522" y="142766"/>
                  </a:cubicBezTo>
                  <a:cubicBezTo>
                    <a:pt x="739732" y="67593"/>
                    <a:pt x="678456" y="0"/>
                    <a:pt x="593807" y="0"/>
                  </a:cubicBezTo>
                  <a:lnTo>
                    <a:pt x="0" y="0"/>
                  </a:lnTo>
                  <a:lnTo>
                    <a:pt x="427036" y="739732"/>
                  </a:lnTo>
                  <a:lnTo>
                    <a:pt x="723940" y="225520"/>
                  </a:lnTo>
                  <a:cubicBezTo>
                    <a:pt x="736574" y="203410"/>
                    <a:pt x="742891" y="180037"/>
                    <a:pt x="744155" y="156664"/>
                  </a:cubicBezTo>
                  <a:close/>
                </a:path>
              </a:pathLst>
            </a:custGeom>
            <a:solidFill>
              <a:srgbClr val="A2A2A2"/>
            </a:solidFill>
            <a:ln w="0" cap="flat">
              <a:noFill/>
              <a:prstDash val="solid"/>
              <a:miter/>
            </a:ln>
          </p:spPr>
          <p:txBody>
            <a:bodyPr rtlCol="0" anchor="ctr"/>
            <a:lstStyle/>
            <a:p>
              <a:endParaRPr lang="en-IN" dirty="0"/>
            </a:p>
          </p:txBody>
        </p:sp>
      </p:grpSp>
      <p:pic>
        <p:nvPicPr>
          <p:cNvPr id="4265" name="Picture 4264" descr="A clipboard with a pen and check marks on it&#10;&#10;AI-generated content may be incorrect.">
            <a:extLst>
              <a:ext uri="{FF2B5EF4-FFF2-40B4-BE49-F238E27FC236}">
                <a16:creationId xmlns:a16="http://schemas.microsoft.com/office/drawing/2014/main" id="{8635C641-32D6-6DE6-BF61-F494F834C464}"/>
              </a:ext>
            </a:extLst>
          </p:cNvPr>
          <p:cNvPicPr>
            <a:picLocks noChangeAspect="1"/>
          </p:cNvPicPr>
          <p:nvPr/>
        </p:nvPicPr>
        <p:blipFill>
          <a:blip r:embed="rId2"/>
          <a:stretch>
            <a:fillRect/>
          </a:stretch>
        </p:blipFill>
        <p:spPr>
          <a:xfrm>
            <a:off x="6044200" y="-188107"/>
            <a:ext cx="6135279" cy="5744644"/>
          </a:xfrm>
          <a:prstGeom prst="rect">
            <a:avLst/>
          </a:prstGeom>
          <a:effectLst>
            <a:outerShdw blurRad="190500" dist="38100" sx="104000" sy="104000" algn="tl" rotWithShape="0">
              <a:prstClr val="black">
                <a:alpha val="40000"/>
              </a:prstClr>
            </a:outerShdw>
          </a:effectLst>
        </p:spPr>
      </p:pic>
      <p:sp>
        <p:nvSpPr>
          <p:cNvPr id="4273" name="Title 3">
            <a:extLst>
              <a:ext uri="{FF2B5EF4-FFF2-40B4-BE49-F238E27FC236}">
                <a16:creationId xmlns:a16="http://schemas.microsoft.com/office/drawing/2014/main" id="{5184C4C5-0A0F-EA6B-8B97-BFF5260FAFA8}"/>
              </a:ext>
            </a:extLst>
          </p:cNvPr>
          <p:cNvSpPr txBox="1">
            <a:spLocks/>
          </p:cNvSpPr>
          <p:nvPr/>
        </p:nvSpPr>
        <p:spPr>
          <a:xfrm>
            <a:off x="1109735" y="3429000"/>
            <a:ext cx="4346992" cy="102307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a:lstStyle>
          <a:p>
            <a:r>
              <a:rPr lang="en-US" sz="9600" dirty="0">
                <a:solidFill>
                  <a:schemeClr val="bg2">
                    <a:lumMod val="25000"/>
                  </a:schemeClr>
                </a:solidFill>
              </a:rPr>
              <a:t>Task 2</a:t>
            </a:r>
          </a:p>
        </p:txBody>
      </p:sp>
    </p:spTree>
    <p:extLst>
      <p:ext uri="{BB962C8B-B14F-4D97-AF65-F5344CB8AC3E}">
        <p14:creationId xmlns:p14="http://schemas.microsoft.com/office/powerpoint/2010/main" val="3141906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D983F-A955-CF07-5203-50B7F9D11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2B6EB-E126-E531-3810-5E52E0E5125E}"/>
              </a:ext>
            </a:extLst>
          </p:cNvPr>
          <p:cNvSpPr>
            <a:spLocks noGrp="1"/>
          </p:cNvSpPr>
          <p:nvPr>
            <p:ph type="title"/>
          </p:nvPr>
        </p:nvSpPr>
        <p:spPr>
          <a:xfrm>
            <a:off x="839788" y="365126"/>
            <a:ext cx="10515600" cy="723900"/>
          </a:xfrm>
        </p:spPr>
        <p:txBody>
          <a:bodyPr vert="horz" lIns="91440" tIns="45720" rIns="91440" bIns="45720" rtlCol="0" anchor="ctr">
            <a:normAutofit/>
          </a:bodyPr>
          <a:lstStyle/>
          <a:p>
            <a:r>
              <a:rPr lang="en-US" sz="2400" dirty="0"/>
              <a:t>Requirement Traceability Matrix (RTM)</a:t>
            </a:r>
            <a:endParaRPr lang="en-US" sz="1800" dirty="0">
              <a:solidFill>
                <a:srgbClr val="000000"/>
              </a:solidFill>
            </a:endParaRPr>
          </a:p>
        </p:txBody>
      </p:sp>
      <p:sp>
        <p:nvSpPr>
          <p:cNvPr id="727" name="TextBox 726">
            <a:extLst>
              <a:ext uri="{FF2B5EF4-FFF2-40B4-BE49-F238E27FC236}">
                <a16:creationId xmlns:a16="http://schemas.microsoft.com/office/drawing/2014/main" id="{34FF1CDA-128C-061D-3D9D-9587545F4793}"/>
              </a:ext>
            </a:extLst>
          </p:cNvPr>
          <p:cNvSpPr txBox="1"/>
          <p:nvPr/>
        </p:nvSpPr>
        <p:spPr>
          <a:xfrm>
            <a:off x="837118" y="1268279"/>
            <a:ext cx="10515599" cy="757130"/>
          </a:xfrm>
          <a:prstGeom prst="rect">
            <a:avLst/>
          </a:prstGeom>
          <a:noFill/>
        </p:spPr>
        <p:txBody>
          <a:bodyPr wrap="square" lIns="91440" tIns="45720" rIns="91440" bIns="45720" anchor="t">
            <a:spAutoFit/>
          </a:bodyPr>
          <a:lstStyle/>
          <a:p>
            <a:pPr>
              <a:lnSpc>
                <a:spcPct val="90000"/>
              </a:lnSpc>
              <a:spcBef>
                <a:spcPts val="1000"/>
              </a:spcBef>
            </a:pPr>
            <a:r>
              <a:rPr lang="en-US" sz="1600" dirty="0">
                <a:latin typeface="Arial"/>
                <a:cs typeface="Arial"/>
              </a:rPr>
              <a:t>A Requirements Traceability Matrix maps and tracks project requirements throughout the lifecycle, ensuring that each requirement is addressed, tested, and aligned with business objectives, stakeholder needs, and project deliverables. You are required to add screenshot of your RTM that:</a:t>
            </a:r>
          </a:p>
        </p:txBody>
      </p:sp>
      <p:sp>
        <p:nvSpPr>
          <p:cNvPr id="46" name="Rectangle 45">
            <a:extLst>
              <a:ext uri="{FF2B5EF4-FFF2-40B4-BE49-F238E27FC236}">
                <a16:creationId xmlns:a16="http://schemas.microsoft.com/office/drawing/2014/main" id="{11E396F8-8B8B-09C2-2C86-E47FDC0E3403}"/>
              </a:ext>
            </a:extLst>
          </p:cNvPr>
          <p:cNvSpPr/>
          <p:nvPr/>
        </p:nvSpPr>
        <p:spPr>
          <a:xfrm>
            <a:off x="0" y="6185311"/>
            <a:ext cx="12183132" cy="699327"/>
          </a:xfrm>
          <a:prstGeom prst="rect">
            <a:avLst/>
          </a:prstGeom>
          <a:solidFill>
            <a:srgbClr val="4EB8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BC365BC3-CAE2-934C-5AC0-6CA2CD94EB4F}"/>
              </a:ext>
            </a:extLst>
          </p:cNvPr>
          <p:cNvCxnSpPr>
            <a:cxnSpLocks/>
          </p:cNvCxnSpPr>
          <p:nvPr/>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
        <p:nvSpPr>
          <p:cNvPr id="22" name="Rectangle: Rounded Corners 21">
            <a:extLst>
              <a:ext uri="{FF2B5EF4-FFF2-40B4-BE49-F238E27FC236}">
                <a16:creationId xmlns:a16="http://schemas.microsoft.com/office/drawing/2014/main" id="{075F3F42-6A64-4FA7-FC43-DE137BCDF817}"/>
              </a:ext>
            </a:extLst>
          </p:cNvPr>
          <p:cNvSpPr/>
          <p:nvPr/>
        </p:nvSpPr>
        <p:spPr>
          <a:xfrm>
            <a:off x="2182676" y="3570652"/>
            <a:ext cx="7716501" cy="2289102"/>
          </a:xfrm>
          <a:prstGeom prst="roundRect">
            <a:avLst>
              <a:gd name="adj" fmla="val 7833"/>
            </a:avLst>
          </a:prstGeom>
          <a:solidFill>
            <a:srgbClr val="B8E3F9"/>
          </a:solidFill>
          <a:ln w="0" cap="flat">
            <a:noFill/>
            <a:prstDash val="solid"/>
            <a:miter/>
          </a:ln>
        </p:spPr>
        <p:txBody>
          <a:bodyPr rtlCol="0" anchor="ctr"/>
          <a:lstStyle/>
          <a:p>
            <a:pPr algn="ctr"/>
            <a:endParaRPr lang="en-US" sz="1400" dirty="0">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CD2C648E-EC42-E9A5-5D12-F82757D4146A}"/>
              </a:ext>
            </a:extLst>
          </p:cNvPr>
          <p:cNvSpPr/>
          <p:nvPr/>
        </p:nvSpPr>
        <p:spPr>
          <a:xfrm>
            <a:off x="2182677"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into functional and non-functional</a:t>
            </a:r>
          </a:p>
        </p:txBody>
      </p:sp>
      <p:sp>
        <p:nvSpPr>
          <p:cNvPr id="29" name="Rectangle: Rounded Corners 28">
            <a:extLst>
              <a:ext uri="{FF2B5EF4-FFF2-40B4-BE49-F238E27FC236}">
                <a16:creationId xmlns:a16="http://schemas.microsoft.com/office/drawing/2014/main" id="{226DFAC7-2601-C2AC-8323-B245ACD58E50}"/>
              </a:ext>
            </a:extLst>
          </p:cNvPr>
          <p:cNvSpPr/>
          <p:nvPr/>
        </p:nvSpPr>
        <p:spPr>
          <a:xfrm>
            <a:off x="4772638"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Categorize requirements using the </a:t>
            </a:r>
            <a:r>
              <a:rPr lang="en-US" sz="1600" dirty="0" err="1">
                <a:latin typeface="Arial"/>
                <a:cs typeface="Arial"/>
              </a:rPr>
              <a:t>MoSCoW</a:t>
            </a:r>
            <a:r>
              <a:rPr lang="en-US" sz="1600" dirty="0">
                <a:latin typeface="Arial"/>
                <a:cs typeface="Arial"/>
              </a:rPr>
              <a:t> method</a:t>
            </a:r>
          </a:p>
        </p:txBody>
      </p:sp>
      <p:sp>
        <p:nvSpPr>
          <p:cNvPr id="33" name="Rectangle: Rounded Corners 32">
            <a:extLst>
              <a:ext uri="{FF2B5EF4-FFF2-40B4-BE49-F238E27FC236}">
                <a16:creationId xmlns:a16="http://schemas.microsoft.com/office/drawing/2014/main" id="{31A4F812-7C92-28CB-AAC4-778794FDE524}"/>
              </a:ext>
            </a:extLst>
          </p:cNvPr>
          <p:cNvSpPr/>
          <p:nvPr/>
        </p:nvSpPr>
        <p:spPr>
          <a:xfrm>
            <a:off x="7362599" y="2320030"/>
            <a:ext cx="2536579" cy="922723"/>
          </a:xfrm>
          <a:prstGeom prst="roundRect">
            <a:avLst>
              <a:gd name="adj" fmla="val 7833"/>
            </a:avLst>
          </a:prstGeom>
          <a:solidFill>
            <a:srgbClr val="4EB8EF"/>
          </a:solidFill>
          <a:ln w="0" cap="flat">
            <a:noFill/>
            <a:prstDash val="solid"/>
            <a:miter/>
          </a:ln>
        </p:spPr>
        <p:txBody>
          <a:bodyPr lIns="91440" tIns="45720" rIns="91440" bIns="45720" rtlCol="0" anchor="t"/>
          <a:lstStyle/>
          <a:p>
            <a:pPr algn="ctr"/>
            <a:r>
              <a:rPr lang="en-US" sz="1600" dirty="0">
                <a:latin typeface="Arial"/>
                <a:cs typeface="Arial"/>
              </a:rPr>
              <a:t>List requirements based on priority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036" y="3242753"/>
            <a:ext cx="11619346" cy="2942557"/>
          </a:xfrm>
          <a:prstGeom prst="rect">
            <a:avLst/>
          </a:prstGeom>
        </p:spPr>
      </p:pic>
    </p:spTree>
    <p:extLst>
      <p:ext uri="{BB962C8B-B14F-4D97-AF65-F5344CB8AC3E}">
        <p14:creationId xmlns:p14="http://schemas.microsoft.com/office/powerpoint/2010/main" val="4069313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2690</TotalTime>
  <Words>1152</Words>
  <Application>Microsoft Office PowerPoint</Application>
  <PresentationFormat>Widescreen</PresentationFormat>
  <Paragraphs>149</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Arial</vt:lpstr>
      <vt:lpstr>Times New Roman</vt:lpstr>
      <vt:lpstr>Office Theme</vt:lpstr>
      <vt:lpstr>How to use this template</vt:lpstr>
      <vt:lpstr>Title: Enhancing Operational Efficiency in a Multi-Specialty Hospital</vt:lpstr>
      <vt:lpstr>PowerPoint Presentation</vt:lpstr>
      <vt:lpstr>PowerPoint Presentation</vt:lpstr>
      <vt:lpstr>PowerPoint Presentation</vt:lpstr>
      <vt:lpstr>Task  1</vt:lpstr>
      <vt:lpstr>Business Requirement Document (BRD)</vt:lpstr>
      <vt:lpstr>Task  1</vt:lpstr>
      <vt:lpstr>Requirement Traceability Matrix (RTM)</vt:lpstr>
      <vt:lpstr>Task  1</vt:lpstr>
      <vt:lpstr>Stakeholder Analysis and Engagement Plan </vt:lpstr>
      <vt:lpstr>Task  1</vt:lpstr>
      <vt:lpstr>PowerPoint Presentation</vt:lpstr>
      <vt:lpstr>Task  1</vt:lpstr>
      <vt:lpstr>Process Map Diagrams </vt:lpstr>
      <vt:lpstr>Task  1</vt:lpstr>
      <vt:lpstr>BPMN and Swimlane Diagrams    </vt:lpstr>
      <vt:lpstr>Task  1</vt:lpstr>
      <vt:lpstr>Data Analysis Document    </vt:lpstr>
      <vt:lpstr>Task  1</vt:lpstr>
      <vt:lpstr>Dashboard  </vt:lpstr>
      <vt:lpstr>Task  1</vt:lpstr>
      <vt:lpstr>Risk Management Plan   </vt:lpstr>
      <vt:lpstr>Task  1</vt:lpstr>
      <vt:lpstr>Risk Mitigation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lastModifiedBy>Dennis</cp:lastModifiedBy>
  <cp:revision>124</cp:revision>
  <dcterms:created xsi:type="dcterms:W3CDTF">2024-04-22T14:20:24Z</dcterms:created>
  <dcterms:modified xsi:type="dcterms:W3CDTF">2025-04-05T03:05:53Z</dcterms:modified>
</cp:coreProperties>
</file>