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8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1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4" indent="0" algn="ctr">
              <a:buNone/>
              <a:defRPr sz="2000"/>
            </a:lvl2pPr>
            <a:lvl3pPr marL="914488" indent="0" algn="ctr">
              <a:buNone/>
              <a:defRPr sz="1800"/>
            </a:lvl3pPr>
            <a:lvl4pPr marL="1371730" indent="0" algn="ctr">
              <a:buNone/>
              <a:defRPr sz="1600"/>
            </a:lvl4pPr>
            <a:lvl5pPr marL="1828974" indent="0" algn="ctr">
              <a:buNone/>
              <a:defRPr sz="1600"/>
            </a:lvl5pPr>
            <a:lvl6pPr marL="2286216" indent="0" algn="ctr">
              <a:buNone/>
              <a:defRPr sz="1600"/>
            </a:lvl6pPr>
            <a:lvl7pPr marL="2743460" indent="0" algn="ctr">
              <a:buNone/>
              <a:defRPr sz="1600"/>
            </a:lvl7pPr>
            <a:lvl8pPr marL="3200704" indent="0" algn="ctr">
              <a:buNone/>
              <a:defRPr sz="1600"/>
            </a:lvl8pPr>
            <a:lvl9pPr marL="365794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8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6" indent="0">
              <a:buNone/>
              <a:defRPr sz="1600" b="1"/>
            </a:lvl6pPr>
            <a:lvl7pPr marL="2743460" indent="0">
              <a:buNone/>
              <a:defRPr sz="1600" b="1"/>
            </a:lvl7pPr>
            <a:lvl8pPr marL="3200704" indent="0">
              <a:buNone/>
              <a:defRPr sz="1600" b="1"/>
            </a:lvl8pPr>
            <a:lvl9pPr marL="36579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8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6" indent="0">
              <a:buNone/>
              <a:defRPr sz="1600" b="1"/>
            </a:lvl6pPr>
            <a:lvl7pPr marL="2743460" indent="0">
              <a:buNone/>
              <a:defRPr sz="1600" b="1"/>
            </a:lvl7pPr>
            <a:lvl8pPr marL="3200704" indent="0">
              <a:buNone/>
              <a:defRPr sz="1600" b="1"/>
            </a:lvl8pPr>
            <a:lvl9pPr marL="36579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8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6" indent="0">
              <a:buNone/>
              <a:defRPr sz="1000"/>
            </a:lvl6pPr>
            <a:lvl7pPr marL="2743460" indent="0">
              <a:buNone/>
              <a:defRPr sz="1000"/>
            </a:lvl7pPr>
            <a:lvl8pPr marL="3200704" indent="0">
              <a:buNone/>
              <a:defRPr sz="1000"/>
            </a:lvl8pPr>
            <a:lvl9pPr marL="365794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4" indent="0">
              <a:buNone/>
              <a:defRPr sz="2800"/>
            </a:lvl2pPr>
            <a:lvl3pPr marL="914488" indent="0">
              <a:buNone/>
              <a:defRPr sz="2400"/>
            </a:lvl3pPr>
            <a:lvl4pPr marL="1371730" indent="0">
              <a:buNone/>
              <a:defRPr sz="2000"/>
            </a:lvl4pPr>
            <a:lvl5pPr marL="1828974" indent="0">
              <a:buNone/>
              <a:defRPr sz="2000"/>
            </a:lvl5pPr>
            <a:lvl6pPr marL="2286216" indent="0">
              <a:buNone/>
              <a:defRPr sz="2000"/>
            </a:lvl6pPr>
            <a:lvl7pPr marL="2743460" indent="0">
              <a:buNone/>
              <a:defRPr sz="2000"/>
            </a:lvl7pPr>
            <a:lvl8pPr marL="3200704" indent="0">
              <a:buNone/>
              <a:defRPr sz="2000"/>
            </a:lvl8pPr>
            <a:lvl9pPr marL="36579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8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6" indent="0">
              <a:buNone/>
              <a:defRPr sz="1000"/>
            </a:lvl6pPr>
            <a:lvl7pPr marL="2743460" indent="0">
              <a:buNone/>
              <a:defRPr sz="1000"/>
            </a:lvl7pPr>
            <a:lvl8pPr marL="3200704" indent="0">
              <a:buNone/>
              <a:defRPr sz="1000"/>
            </a:lvl8pPr>
            <a:lvl9pPr marL="365794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EBD3-2953-429F-AB6A-CD44DC3C19D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D3DE-16AD-470C-8C2B-BFA0C31E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5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8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2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6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9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2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6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69" indent="-228622" algn="l" defTabSz="9144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8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6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0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4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8" algn="l" defTabSz="9144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944" y="515155"/>
            <a:ext cx="1674253" cy="73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44" y="1528762"/>
            <a:ext cx="1685925" cy="700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7550" y="515155"/>
            <a:ext cx="1528763" cy="734096"/>
          </a:xfrm>
          <a:prstGeom prst="ellipse">
            <a:avLst/>
          </a:prstGeom>
          <a:solidFill>
            <a:srgbClr val="CCFFFF"/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21831" y="1528762"/>
            <a:ext cx="1528763" cy="734096"/>
          </a:xfrm>
          <a:prstGeom prst="ellipse">
            <a:avLst/>
          </a:prstGeom>
          <a:solidFill>
            <a:srgbClr val="CCFF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172450" y="882203"/>
            <a:ext cx="1600200" cy="0"/>
          </a:xfrm>
          <a:prstGeom prst="line">
            <a:avLst/>
          </a:prstGeom>
          <a:noFill/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72450" y="1895810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221830" y="2542369"/>
            <a:ext cx="1528763" cy="734096"/>
          </a:xfrm>
          <a:prstGeom prst="ellipse">
            <a:avLst/>
          </a:prstGeom>
          <a:solidFill>
            <a:srgbClr val="CCFFFF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850" y="4543425"/>
            <a:ext cx="1044416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ER Diagram Template – Please do not change</a:t>
            </a:r>
            <a:endParaRPr lang="en-US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81014" y="406720"/>
            <a:ext cx="2050259" cy="919567"/>
            <a:chOff x="5481014" y="406720"/>
            <a:chExt cx="2050259" cy="919567"/>
          </a:xfrm>
        </p:grpSpPr>
        <p:sp>
          <p:nvSpPr>
            <p:cNvPr id="8" name="Flowchart: Decision 7"/>
            <p:cNvSpPr/>
            <p:nvPr/>
          </p:nvSpPr>
          <p:spPr>
            <a:xfrm>
              <a:off x="5604223" y="592191"/>
              <a:ext cx="1743075" cy="734096"/>
            </a:xfrm>
            <a:prstGeom prst="flowChartDecision">
              <a:avLst/>
            </a:prstGeom>
            <a:solidFill>
              <a:srgbClr val="FFCCFF"/>
            </a:solidFill>
            <a:ln w="793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4071" y="406720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1014" y="406720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1014" y="1370839"/>
            <a:ext cx="2050259" cy="875015"/>
            <a:chOff x="5481014" y="1370839"/>
            <a:chExt cx="2050259" cy="875015"/>
          </a:xfrm>
        </p:grpSpPr>
        <p:sp>
          <p:nvSpPr>
            <p:cNvPr id="9" name="Flowchart: Decision 8"/>
            <p:cNvSpPr/>
            <p:nvPr/>
          </p:nvSpPr>
          <p:spPr>
            <a:xfrm>
              <a:off x="5600698" y="1511758"/>
              <a:ext cx="1743075" cy="734096"/>
            </a:xfrm>
            <a:prstGeom prst="flowChartDecision">
              <a:avLst/>
            </a:prstGeom>
            <a:solidFill>
              <a:srgbClr val="FFCCFF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74071" y="1370839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1014" y="1370839"/>
              <a:ext cx="457202" cy="3693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7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944" y="515154"/>
            <a:ext cx="3231370" cy="3499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DimDate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date_id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day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day_name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onth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month_name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weekday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weekday_name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year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year_name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681" y="302659"/>
            <a:ext cx="3231370" cy="1505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DimCategory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category_id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ategory_name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6681" y="2856430"/>
            <a:ext cx="3231370" cy="1505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DimItem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item_id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item_name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6681" y="5143761"/>
            <a:ext cx="3231370" cy="1505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DimCountry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country_id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country_name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944" y="5026195"/>
            <a:ext cx="3231370" cy="15052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FactSales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order_id</a:t>
            </a:r>
            <a:r>
              <a:rPr lang="en-US" dirty="0" smtClean="0">
                <a:solidFill>
                  <a:schemeClr val="tx1"/>
                </a:solidFill>
              </a:rPr>
              <a:t> (char)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price (float)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uantity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658051" y="1043910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258251" y="1043910"/>
            <a:ext cx="1" cy="256513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658051" y="3586158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6481" y="3609048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26481" y="3609048"/>
            <a:ext cx="0" cy="2287331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26481" y="5908323"/>
            <a:ext cx="1600200" cy="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66" y="1195690"/>
            <a:ext cx="1824376" cy="1010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79" y="5739185"/>
            <a:ext cx="1646063" cy="792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30739" y="3506322"/>
            <a:ext cx="4712634" cy="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429" y="2077117"/>
            <a:ext cx="1066813" cy="3565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264443" y="1140976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3" idx="4"/>
            <a:endCxn id="2" idx="0"/>
          </p:cNvCxnSpPr>
          <p:nvPr/>
        </p:nvCxnSpPr>
        <p:spPr>
          <a:xfrm flipH="1">
            <a:off x="1316836" y="1514809"/>
            <a:ext cx="431289" cy="56230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2345526" y="1117164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7355" y="1140976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2" idx="0"/>
            <a:endCxn id="5" idx="4"/>
          </p:cNvCxnSpPr>
          <p:nvPr/>
        </p:nvCxnSpPr>
        <p:spPr>
          <a:xfrm flipV="1">
            <a:off x="1316836" y="1490997"/>
            <a:ext cx="1512372" cy="586120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2" idx="0"/>
            <a:endCxn id="6" idx="4"/>
          </p:cNvCxnSpPr>
          <p:nvPr/>
        </p:nvCxnSpPr>
        <p:spPr>
          <a:xfrm flipH="1" flipV="1">
            <a:off x="731037" y="1514809"/>
            <a:ext cx="585799" cy="56230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274826" y="241355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54467" y="25326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7355" y="25326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0" idx="4"/>
            <a:endCxn id="3" idx="0"/>
          </p:cNvCxnSpPr>
          <p:nvPr/>
        </p:nvCxnSpPr>
        <p:spPr>
          <a:xfrm flipH="1">
            <a:off x="1748125" y="615188"/>
            <a:ext cx="10383" cy="52578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>
            <a:stCxn id="3" idx="0"/>
            <a:endCxn id="21" idx="4"/>
          </p:cNvCxnSpPr>
          <p:nvPr/>
        </p:nvCxnSpPr>
        <p:spPr>
          <a:xfrm flipV="1">
            <a:off x="1748125" y="627094"/>
            <a:ext cx="1090024" cy="513882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3" idx="0"/>
            <a:endCxn id="22" idx="4"/>
          </p:cNvCxnSpPr>
          <p:nvPr/>
        </p:nvCxnSpPr>
        <p:spPr>
          <a:xfrm flipH="1" flipV="1">
            <a:off x="731037" y="627094"/>
            <a:ext cx="1017088" cy="513882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lowchart: Decision 34"/>
          <p:cNvSpPr/>
          <p:nvPr/>
        </p:nvSpPr>
        <p:spPr>
          <a:xfrm>
            <a:off x="2838149" y="2656150"/>
            <a:ext cx="1435894" cy="387418"/>
          </a:xfrm>
          <a:prstGeom prst="flowChartDecisio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TAKES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33937" y="1628775"/>
            <a:ext cx="1066813" cy="3565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COURSE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157772" y="86408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4"/>
            <a:endCxn id="36" idx="0"/>
          </p:cNvCxnSpPr>
          <p:nvPr/>
        </p:nvCxnSpPr>
        <p:spPr>
          <a:xfrm flipH="1">
            <a:off x="5467344" y="1237914"/>
            <a:ext cx="174110" cy="390861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Oval 38"/>
          <p:cNvSpPr/>
          <p:nvPr/>
        </p:nvSpPr>
        <p:spPr>
          <a:xfrm>
            <a:off x="6257896" y="864081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07650" y="887893"/>
            <a:ext cx="967364" cy="37383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6" idx="0"/>
            <a:endCxn id="39" idx="4"/>
          </p:cNvCxnSpPr>
          <p:nvPr/>
        </p:nvCxnSpPr>
        <p:spPr>
          <a:xfrm flipV="1">
            <a:off x="5467344" y="1237914"/>
            <a:ext cx="1274234" cy="390861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36" idx="0"/>
            <a:endCxn id="40" idx="4"/>
          </p:cNvCxnSpPr>
          <p:nvPr/>
        </p:nvCxnSpPr>
        <p:spPr>
          <a:xfrm flipH="1" flipV="1">
            <a:off x="4591332" y="1261726"/>
            <a:ext cx="876012" cy="367049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35" idx="3"/>
            <a:endCxn id="36" idx="2"/>
          </p:cNvCxnSpPr>
          <p:nvPr/>
        </p:nvCxnSpPr>
        <p:spPr>
          <a:xfrm flipV="1">
            <a:off x="4274043" y="1985289"/>
            <a:ext cx="1193301" cy="864570"/>
          </a:xfrm>
          <a:prstGeom prst="line">
            <a:avLst/>
          </a:prstGeom>
          <a:noFill/>
          <a:ln w="793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stCxn id="2" idx="2"/>
            <a:endCxn id="35" idx="1"/>
          </p:cNvCxnSpPr>
          <p:nvPr/>
        </p:nvCxnSpPr>
        <p:spPr>
          <a:xfrm>
            <a:off x="1316836" y="2433631"/>
            <a:ext cx="1521313" cy="416228"/>
          </a:xfrm>
          <a:prstGeom prst="lin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272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Dennis</cp:lastModifiedBy>
  <cp:revision>17</cp:revision>
  <dcterms:created xsi:type="dcterms:W3CDTF">2017-09-09T01:24:07Z</dcterms:created>
  <dcterms:modified xsi:type="dcterms:W3CDTF">2022-02-23T10:11:12Z</dcterms:modified>
</cp:coreProperties>
</file>