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54"/>
  </p:notesMasterIdLst>
  <p:sldIdLst>
    <p:sldId id="256" r:id="rId2"/>
    <p:sldId id="290" r:id="rId3"/>
    <p:sldId id="259" r:id="rId4"/>
    <p:sldId id="291" r:id="rId5"/>
    <p:sldId id="307" r:id="rId6"/>
    <p:sldId id="308" r:id="rId7"/>
    <p:sldId id="292" r:id="rId8"/>
    <p:sldId id="299" r:id="rId9"/>
    <p:sldId id="300" r:id="rId10"/>
    <p:sldId id="309" r:id="rId11"/>
    <p:sldId id="310" r:id="rId12"/>
    <p:sldId id="311" r:id="rId13"/>
    <p:sldId id="293" r:id="rId14"/>
    <p:sldId id="312" r:id="rId15"/>
    <p:sldId id="313" r:id="rId16"/>
    <p:sldId id="301" r:id="rId17"/>
    <p:sldId id="302" r:id="rId18"/>
    <p:sldId id="314" r:id="rId19"/>
    <p:sldId id="315" r:id="rId20"/>
    <p:sldId id="316" r:id="rId21"/>
    <p:sldId id="294" r:id="rId22"/>
    <p:sldId id="317" r:id="rId23"/>
    <p:sldId id="318" r:id="rId24"/>
    <p:sldId id="319" r:id="rId25"/>
    <p:sldId id="303" r:id="rId26"/>
    <p:sldId id="320" r:id="rId27"/>
    <p:sldId id="321" r:id="rId28"/>
    <p:sldId id="295" r:id="rId29"/>
    <p:sldId id="322" r:id="rId30"/>
    <p:sldId id="323" r:id="rId31"/>
    <p:sldId id="324" r:id="rId32"/>
    <p:sldId id="325" r:id="rId33"/>
    <p:sldId id="326" r:id="rId34"/>
    <p:sldId id="327" r:id="rId35"/>
    <p:sldId id="296" r:id="rId36"/>
    <p:sldId id="329" r:id="rId37"/>
    <p:sldId id="330" r:id="rId38"/>
    <p:sldId id="331" r:id="rId39"/>
    <p:sldId id="332" r:id="rId40"/>
    <p:sldId id="333" r:id="rId41"/>
    <p:sldId id="305" r:id="rId42"/>
    <p:sldId id="334" r:id="rId43"/>
    <p:sldId id="335" r:id="rId44"/>
    <p:sldId id="336" r:id="rId45"/>
    <p:sldId id="297" r:id="rId46"/>
    <p:sldId id="337" r:id="rId47"/>
    <p:sldId id="338" r:id="rId48"/>
    <p:sldId id="339" r:id="rId49"/>
    <p:sldId id="271" r:id="rId50"/>
    <p:sldId id="273" r:id="rId51"/>
    <p:sldId id="275" r:id="rId52"/>
    <p:sldId id="27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geeta srinivasan" initials="ss" lastIdx="12" clrIdx="0">
    <p:extLst>
      <p:ext uri="{19B8F6BF-5375-455C-9EA6-DF929625EA0E}">
        <p15:presenceInfo xmlns:p15="http://schemas.microsoft.com/office/powerpoint/2012/main" userId="ae16b587ac2706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373ED-94AA-AB4B-AB6C-6099543694A2}" v="15" dt="2024-12-16T05:11:32.0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74"/>
    <p:restoredTop sz="84238" autoAdjust="0"/>
  </p:normalViewPr>
  <p:slideViewPr>
    <p:cSldViewPr snapToGrid="0">
      <p:cViewPr varScale="1">
        <p:scale>
          <a:sx n="70" d="100"/>
          <a:sy n="70" d="100"/>
        </p:scale>
        <p:origin x="95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eeta Srinivasan" userId="5Q2e3JV4O/VTN2o4rCNRpd6tDtShAvWIung5WCdHeEs=" providerId="None" clId="Web-{F7522DDD-5C4E-4FB1-BF15-1BAFDA3637F5}"/>
    <pc:docChg chg="addSld modSld">
      <pc:chgData name="Sangeeta Srinivasan" userId="5Q2e3JV4O/VTN2o4rCNRpd6tDtShAvWIung5WCdHeEs=" providerId="None" clId="Web-{F7522DDD-5C4E-4FB1-BF15-1BAFDA3637F5}" dt="2024-12-05T10:08:32.757" v="7" actId="20577"/>
      <pc:docMkLst>
        <pc:docMk/>
      </pc:docMkLst>
      <pc:sldChg chg="modSp add replId">
        <pc:chgData name="Sangeeta Srinivasan" userId="5Q2e3JV4O/VTN2o4rCNRpd6tDtShAvWIung5WCdHeEs=" providerId="None" clId="Web-{F7522DDD-5C4E-4FB1-BF15-1BAFDA3637F5}" dt="2024-12-05T10:08:32.757" v="7" actId="20577"/>
        <pc:sldMkLst>
          <pc:docMk/>
          <pc:sldMk cId="2137381795" sldId="297"/>
        </pc:sldMkLst>
        <pc:spChg chg="mod">
          <ac:chgData name="Sangeeta Srinivasan" userId="5Q2e3JV4O/VTN2o4rCNRpd6tDtShAvWIung5WCdHeEs=" providerId="None" clId="Web-{F7522DDD-5C4E-4FB1-BF15-1BAFDA3637F5}" dt="2024-12-05T10:08:32.757" v="7" actId="20577"/>
          <ac:spMkLst>
            <pc:docMk/>
            <pc:sldMk cId="2137381795" sldId="297"/>
            <ac:spMk id="2" creationId="{51611730-4C4C-DED6-8CF2-0AA1A1B46819}"/>
          </ac:spMkLst>
        </pc:spChg>
      </pc:sldChg>
    </pc:docChg>
  </pc:docChgLst>
  <pc:docChgLst>
    <pc:chgData name="sangeeta srinivasan" userId="ae16b587ac2706cb" providerId="LiveId" clId="{2453BB6F-CE84-5C49-BF2D-B184320F0BB5}"/>
    <pc:docChg chg="undo custSel addSld delSld modSld sldOrd modMainMaster">
      <pc:chgData name="sangeeta srinivasan" userId="ae16b587ac2706cb" providerId="LiveId" clId="{2453BB6F-CE84-5C49-BF2D-B184320F0BB5}" dt="2024-04-23T15:22:36.448" v="1938" actId="20577"/>
      <pc:docMkLst>
        <pc:docMk/>
      </pc:docMkLst>
      <pc:sldChg chg="addSp delSp modSp mod ord setBg modClrScheme addCm modCm chgLayout">
        <pc:chgData name="sangeeta srinivasan" userId="ae16b587ac2706cb" providerId="LiveId" clId="{2453BB6F-CE84-5C49-BF2D-B184320F0BB5}" dt="2024-04-23T15:17:10.287" v="1366" actId="20578"/>
        <pc:sldMkLst>
          <pc:docMk/>
          <pc:sldMk cId="2931476068" sldId="256"/>
        </pc:sldMkLst>
        <pc:spChg chg="add mod ord">
          <ac:chgData name="sangeeta srinivasan" userId="ae16b587ac2706cb" providerId="LiveId" clId="{2453BB6F-CE84-5C49-BF2D-B184320F0BB5}" dt="2024-04-22T23:30:29.111" v="13" actId="26606"/>
          <ac:spMkLst>
            <pc:docMk/>
            <pc:sldMk cId="2931476068" sldId="256"/>
            <ac:spMk id="2" creationId="{E728A2CB-4C34-B1C3-BCA2-B7D7966EB811}"/>
          </ac:spMkLst>
        </pc:spChg>
        <pc:spChg chg="add mod ord">
          <ac:chgData name="sangeeta srinivasan" userId="ae16b587ac2706cb" providerId="LiveId" clId="{2453BB6F-CE84-5C49-BF2D-B184320F0BB5}" dt="2024-04-22T23:30:29.111" v="13" actId="26606"/>
          <ac:spMkLst>
            <pc:docMk/>
            <pc:sldMk cId="2931476068" sldId="256"/>
            <ac:spMk id="3" creationId="{195C9D9B-29FB-BA59-D1D5-D7213551ADCF}"/>
          </ac:spMkLst>
        </pc:spChg>
        <pc:spChg chg="add del">
          <ac:chgData name="sangeeta srinivasan" userId="ae16b587ac2706cb" providerId="LiveId" clId="{2453BB6F-CE84-5C49-BF2D-B184320F0BB5}" dt="2024-04-22T23:33:46.012" v="17" actId="22"/>
          <ac:spMkLst>
            <pc:docMk/>
            <pc:sldMk cId="2931476068" sldId="256"/>
            <ac:spMk id="5" creationId="{50E68557-F40E-F802-5BD7-3F018BC08E32}"/>
          </ac:spMkLst>
        </pc:spChg>
        <pc:spChg chg="del mod ord">
          <ac:chgData name="sangeeta srinivasan" userId="ae16b587ac2706cb" providerId="LiveId" clId="{2453BB6F-CE84-5C49-BF2D-B184320F0BB5}" dt="2024-04-22T23:17:05.888" v="0" actId="700"/>
          <ac:spMkLst>
            <pc:docMk/>
            <pc:sldMk cId="2931476068" sldId="256"/>
            <ac:spMk id="6" creationId="{F640A420-7E93-864E-7237-2E366EDAE721}"/>
          </ac:spMkLst>
        </pc:spChg>
        <pc:spChg chg="del mod ord">
          <ac:chgData name="sangeeta srinivasan" userId="ae16b587ac2706cb" providerId="LiveId" clId="{2453BB6F-CE84-5C49-BF2D-B184320F0BB5}" dt="2024-04-22T23:17:05.888" v="0" actId="700"/>
          <ac:spMkLst>
            <pc:docMk/>
            <pc:sldMk cId="2931476068" sldId="256"/>
            <ac:spMk id="7" creationId="{32F2ADBE-D9FF-2793-D832-D29785E2F1F4}"/>
          </ac:spMkLst>
        </pc:spChg>
        <pc:spChg chg="add del mod">
          <ac:chgData name="sangeeta srinivasan" userId="ae16b587ac2706cb" providerId="LiveId" clId="{2453BB6F-CE84-5C49-BF2D-B184320F0BB5}" dt="2024-04-23T00:19:51.387" v="246" actId="478"/>
          <ac:spMkLst>
            <pc:docMk/>
            <pc:sldMk cId="2931476068" sldId="256"/>
            <ac:spMk id="9" creationId="{8DB0BD5F-3AE3-5FD0-CBFC-0B313171D853}"/>
          </ac:spMkLst>
        </pc:spChg>
        <pc:spChg chg="add del mod">
          <ac:chgData name="sangeeta srinivasan" userId="ae16b587ac2706cb" providerId="LiveId" clId="{2453BB6F-CE84-5C49-BF2D-B184320F0BB5}" dt="2024-04-23T00:07:41.761" v="202"/>
          <ac:spMkLst>
            <pc:docMk/>
            <pc:sldMk cId="2931476068" sldId="256"/>
            <ac:spMk id="10" creationId="{72A01868-0BFD-48DC-6461-813B95E2ACE8}"/>
          </ac:spMkLst>
        </pc:spChg>
        <pc:spChg chg="add del">
          <ac:chgData name="sangeeta srinivasan" userId="ae16b587ac2706cb" providerId="LiveId" clId="{2453BB6F-CE84-5C49-BF2D-B184320F0BB5}" dt="2024-04-22T23:30:29.111" v="13" actId="26606"/>
          <ac:spMkLst>
            <pc:docMk/>
            <pc:sldMk cId="2931476068" sldId="256"/>
            <ac:spMk id="1031" creationId="{9B7AD9F6-8CE7-4299-8FC6-328F4DCD3FF9}"/>
          </ac:spMkLst>
        </pc:spChg>
        <pc:spChg chg="add del">
          <ac:chgData name="sangeeta srinivasan" userId="ae16b587ac2706cb" providerId="LiveId" clId="{2453BB6F-CE84-5C49-BF2D-B184320F0BB5}" dt="2024-04-22T23:30:29.111" v="13" actId="26606"/>
          <ac:spMkLst>
            <pc:docMk/>
            <pc:sldMk cId="2931476068" sldId="256"/>
            <ac:spMk id="1033" creationId="{F49775AF-8896-43EE-92C6-83497D6DC56F}"/>
          </ac:spMkLst>
        </pc:spChg>
        <pc:picChg chg="add del mod">
          <ac:chgData name="sangeeta srinivasan" userId="ae16b587ac2706cb" providerId="LiveId" clId="{2453BB6F-CE84-5C49-BF2D-B184320F0BB5}" dt="2024-04-22T23:33:42.047" v="15" actId="478"/>
          <ac:picMkLst>
            <pc:docMk/>
            <pc:sldMk cId="2931476068" sldId="256"/>
            <ac:picMk id="1026" creationId="{64F8E7B7-0D54-D0FC-E5B2-B0A9D9DDECA2}"/>
          </ac:picMkLst>
        </pc:picChg>
        <pc:picChg chg="add mod">
          <ac:chgData name="sangeeta srinivasan" userId="ae16b587ac2706cb" providerId="LiveId" clId="{2453BB6F-CE84-5C49-BF2D-B184320F0BB5}" dt="2024-04-22T23:44:30.288" v="134" actId="1076"/>
          <ac:picMkLst>
            <pc:docMk/>
            <pc:sldMk cId="2931476068" sldId="256"/>
            <ac:picMk id="1028" creationId="{773423C6-7FDD-BCD0-407C-1EF070DF0FA8}"/>
          </ac:picMkLst>
        </pc:picChg>
      </pc:sldChg>
      <pc:sldChg chg="addSp delSp modSp new mod addCm modCm">
        <pc:chgData name="sangeeta srinivasan" userId="ae16b587ac2706cb" providerId="LiveId" clId="{2453BB6F-CE84-5C49-BF2D-B184320F0BB5}" dt="2024-04-23T00:39:51.193" v="353" actId="20577"/>
        <pc:sldMkLst>
          <pc:docMk/>
          <pc:sldMk cId="473396290" sldId="257"/>
        </pc:sldMkLst>
        <pc:spChg chg="mod">
          <ac:chgData name="sangeeta srinivasan" userId="ae16b587ac2706cb" providerId="LiveId" clId="{2453BB6F-CE84-5C49-BF2D-B184320F0BB5}" dt="2024-04-22T23:36:28.821" v="43" actId="20577"/>
          <ac:spMkLst>
            <pc:docMk/>
            <pc:sldMk cId="473396290" sldId="257"/>
            <ac:spMk id="2" creationId="{7913B8DD-61E1-757A-4429-B01A52D1D840}"/>
          </ac:spMkLst>
        </pc:spChg>
        <pc:spChg chg="mod">
          <ac:chgData name="sangeeta srinivasan" userId="ae16b587ac2706cb" providerId="LiveId" clId="{2453BB6F-CE84-5C49-BF2D-B184320F0BB5}" dt="2024-04-23T00:39:51.193" v="353" actId="20577"/>
          <ac:spMkLst>
            <pc:docMk/>
            <pc:sldMk cId="473396290" sldId="257"/>
            <ac:spMk id="3" creationId="{79DC3C78-4448-4D1D-97E7-E642B12828B1}"/>
          </ac:spMkLst>
        </pc:spChg>
        <pc:spChg chg="add del">
          <ac:chgData name="sangeeta srinivasan" userId="ae16b587ac2706cb" providerId="LiveId" clId="{2453BB6F-CE84-5C49-BF2D-B184320F0BB5}" dt="2024-04-23T00:01:01.001" v="184" actId="22"/>
          <ac:spMkLst>
            <pc:docMk/>
            <pc:sldMk cId="473396290" sldId="257"/>
            <ac:spMk id="5" creationId="{95A14E5E-159B-C58E-99BD-478B751E2342}"/>
          </ac:spMkLst>
        </pc:spChg>
        <pc:spChg chg="add mod">
          <ac:chgData name="sangeeta srinivasan" userId="ae16b587ac2706cb" providerId="LiveId" clId="{2453BB6F-CE84-5C49-BF2D-B184320F0BB5}" dt="2024-04-23T00:02:04.807" v="187"/>
          <ac:spMkLst>
            <pc:docMk/>
            <pc:sldMk cId="473396290" sldId="257"/>
            <ac:spMk id="6" creationId="{13070937-8AF0-C501-1D5B-4FB782ECD7EC}"/>
          </ac:spMkLst>
        </pc:spChg>
        <pc:picChg chg="add del mod">
          <ac:chgData name="sangeeta srinivasan" userId="ae16b587ac2706cb" providerId="LiveId" clId="{2453BB6F-CE84-5C49-BF2D-B184320F0BB5}" dt="2024-04-22T23:48:19.803" v="144" actId="478"/>
          <ac:picMkLst>
            <pc:docMk/>
            <pc:sldMk cId="473396290" sldId="257"/>
            <ac:picMk id="2050" creationId="{2B724495-36EB-2431-EB15-C8D7A29A364D}"/>
          </ac:picMkLst>
        </pc:picChg>
        <pc:picChg chg="add mod">
          <ac:chgData name="sangeeta srinivasan" userId="ae16b587ac2706cb" providerId="LiveId" clId="{2453BB6F-CE84-5C49-BF2D-B184320F0BB5}" dt="2024-04-22T23:52:31.751" v="154" actId="1076"/>
          <ac:picMkLst>
            <pc:docMk/>
            <pc:sldMk cId="473396290" sldId="257"/>
            <ac:picMk id="2052" creationId="{1D664A93-5AFD-A8B1-7204-BD3D1FB0C539}"/>
          </ac:picMkLst>
        </pc:picChg>
      </pc:sldChg>
      <pc:sldChg chg="addSp delSp modSp new mod addCm modCm">
        <pc:chgData name="sangeeta srinivasan" userId="ae16b587ac2706cb" providerId="LiveId" clId="{2453BB6F-CE84-5C49-BF2D-B184320F0BB5}" dt="2024-04-23T15:16:38.380" v="1364" actId="20577"/>
        <pc:sldMkLst>
          <pc:docMk/>
          <pc:sldMk cId="3679956043" sldId="258"/>
        </pc:sldMkLst>
        <pc:spChg chg="mod">
          <ac:chgData name="sangeeta srinivasan" userId="ae16b587ac2706cb" providerId="LiveId" clId="{2453BB6F-CE84-5C49-BF2D-B184320F0BB5}" dt="2024-04-22T23:52:50.402" v="167" actId="20577"/>
          <ac:spMkLst>
            <pc:docMk/>
            <pc:sldMk cId="3679956043" sldId="258"/>
            <ac:spMk id="2" creationId="{6D8CE448-B479-4286-6380-B6FF4983CFB6}"/>
          </ac:spMkLst>
        </pc:spChg>
        <pc:spChg chg="mod">
          <ac:chgData name="sangeeta srinivasan" userId="ae16b587ac2706cb" providerId="LiveId" clId="{2453BB6F-CE84-5C49-BF2D-B184320F0BB5}" dt="2024-04-23T15:16:38.380" v="1364" actId="20577"/>
          <ac:spMkLst>
            <pc:docMk/>
            <pc:sldMk cId="3679956043" sldId="258"/>
            <ac:spMk id="3" creationId="{60901865-9A23-42C4-7876-F5CBED683023}"/>
          </ac:spMkLst>
        </pc:spChg>
        <pc:spChg chg="add del mod">
          <ac:chgData name="sangeeta srinivasan" userId="ae16b587ac2706cb" providerId="LiveId" clId="{2453BB6F-CE84-5C49-BF2D-B184320F0BB5}" dt="2024-04-23T00:21:25.462" v="256" actId="478"/>
          <ac:spMkLst>
            <pc:docMk/>
            <pc:sldMk cId="3679956043" sldId="258"/>
            <ac:spMk id="4" creationId="{1E370742-C655-A7D2-CCFB-E8DBA75B0A98}"/>
          </ac:spMkLst>
        </pc:spChg>
        <pc:spChg chg="add del mod">
          <ac:chgData name="sangeeta srinivasan" userId="ae16b587ac2706cb" providerId="LiveId" clId="{2453BB6F-CE84-5C49-BF2D-B184320F0BB5}" dt="2024-04-23T00:00:56.709" v="182"/>
          <ac:spMkLst>
            <pc:docMk/>
            <pc:sldMk cId="3679956043" sldId="258"/>
            <ac:spMk id="5" creationId="{08CA9470-7003-2F7D-FB91-B68099FDF82C}"/>
          </ac:spMkLst>
        </pc:spChg>
        <pc:picChg chg="add mod">
          <ac:chgData name="sangeeta srinivasan" userId="ae16b587ac2706cb" providerId="LiveId" clId="{2453BB6F-CE84-5C49-BF2D-B184320F0BB5}" dt="2024-04-22T23:58:51.092" v="173" actId="1076"/>
          <ac:picMkLst>
            <pc:docMk/>
            <pc:sldMk cId="3679956043" sldId="258"/>
            <ac:picMk id="3074" creationId="{8882E48B-A805-FFC8-16B8-7D843F2165A9}"/>
          </ac:picMkLst>
        </pc:picChg>
      </pc:sldChg>
      <pc:sldChg chg="addSp delSp modSp new mod ord modClrScheme addCm modCm chgLayout">
        <pc:chgData name="sangeeta srinivasan" userId="ae16b587ac2706cb" providerId="LiveId" clId="{2453BB6F-CE84-5C49-BF2D-B184320F0BB5}" dt="2024-04-23T00:25:34.378" v="262" actId="1589"/>
        <pc:sldMkLst>
          <pc:docMk/>
          <pc:sldMk cId="1627446654" sldId="259"/>
        </pc:sldMkLst>
        <pc:spChg chg="del mod ord">
          <ac:chgData name="sangeeta srinivasan" userId="ae16b587ac2706cb" providerId="LiveId" clId="{2453BB6F-CE84-5C49-BF2D-B184320F0BB5}" dt="2024-04-23T00:04:44.982" v="195" actId="700"/>
          <ac:spMkLst>
            <pc:docMk/>
            <pc:sldMk cId="1627446654" sldId="259"/>
            <ac:spMk id="2" creationId="{17F08781-9066-1694-E98F-E0EBDF5C0624}"/>
          </ac:spMkLst>
        </pc:spChg>
        <pc:spChg chg="del mod ord">
          <ac:chgData name="sangeeta srinivasan" userId="ae16b587ac2706cb" providerId="LiveId" clId="{2453BB6F-CE84-5C49-BF2D-B184320F0BB5}" dt="2024-04-23T00:04:44.982" v="195" actId="700"/>
          <ac:spMkLst>
            <pc:docMk/>
            <pc:sldMk cId="1627446654" sldId="259"/>
            <ac:spMk id="3" creationId="{5649C770-8BF9-C95B-40B1-73918255A7F4}"/>
          </ac:spMkLst>
        </pc:spChg>
        <pc:spChg chg="add mod ord">
          <ac:chgData name="sangeeta srinivasan" userId="ae16b587ac2706cb" providerId="LiveId" clId="{2453BB6F-CE84-5C49-BF2D-B184320F0BB5}" dt="2024-04-23T00:11:08.381" v="235" actId="20577"/>
          <ac:spMkLst>
            <pc:docMk/>
            <pc:sldMk cId="1627446654" sldId="259"/>
            <ac:spMk id="4" creationId="{F42FFDDC-01E6-5016-000F-0899E7F93B20}"/>
          </ac:spMkLst>
        </pc:spChg>
        <pc:spChg chg="add del mod ord">
          <ac:chgData name="sangeeta srinivasan" userId="ae16b587ac2706cb" providerId="LiveId" clId="{2453BB6F-CE84-5C49-BF2D-B184320F0BB5}" dt="2024-04-23T00:08:29.440" v="214" actId="478"/>
          <ac:spMkLst>
            <pc:docMk/>
            <pc:sldMk cId="1627446654" sldId="259"/>
            <ac:spMk id="5" creationId="{E206F1C1-BEC5-08FC-80F5-4FFBD1CC52A5}"/>
          </ac:spMkLst>
        </pc:spChg>
        <pc:spChg chg="add del mod">
          <ac:chgData name="sangeeta srinivasan" userId="ae16b587ac2706cb" providerId="LiveId" clId="{2453BB6F-CE84-5C49-BF2D-B184320F0BB5}" dt="2024-04-23T00:19:05.351" v="242" actId="478"/>
          <ac:spMkLst>
            <pc:docMk/>
            <pc:sldMk cId="1627446654" sldId="259"/>
            <ac:spMk id="6" creationId="{3ACB9ED7-2DF9-4272-9CAD-75FEC852B0A2}"/>
          </ac:spMkLst>
        </pc:spChg>
        <pc:picChg chg="add mod">
          <ac:chgData name="sangeeta srinivasan" userId="ae16b587ac2706cb" providerId="LiveId" clId="{2453BB6F-CE84-5C49-BF2D-B184320F0BB5}" dt="2024-04-23T00:18:44.265" v="240" actId="1076"/>
          <ac:picMkLst>
            <pc:docMk/>
            <pc:sldMk cId="1627446654" sldId="259"/>
            <ac:picMk id="4098" creationId="{478A4099-8E3E-30DA-07D0-F0CF543F827B}"/>
          </ac:picMkLst>
        </pc:picChg>
      </pc:sldChg>
      <pc:sldChg chg="addSp delSp modSp add mod addCm modCm">
        <pc:chgData name="sangeeta srinivasan" userId="ae16b587ac2706cb" providerId="LiveId" clId="{2453BB6F-CE84-5C49-BF2D-B184320F0BB5}" dt="2024-04-23T01:23:16.373" v="385"/>
        <pc:sldMkLst>
          <pc:docMk/>
          <pc:sldMk cId="2918927677" sldId="260"/>
        </pc:sldMkLst>
        <pc:picChg chg="add mod">
          <ac:chgData name="sangeeta srinivasan" userId="ae16b587ac2706cb" providerId="LiveId" clId="{2453BB6F-CE84-5C49-BF2D-B184320F0BB5}" dt="2024-04-23T01:22:18.013" v="382" actId="1076"/>
          <ac:picMkLst>
            <pc:docMk/>
            <pc:sldMk cId="2918927677" sldId="260"/>
            <ac:picMk id="2" creationId="{36B8D1DF-6615-DA86-8A6C-3AA5548DCD70}"/>
          </ac:picMkLst>
        </pc:picChg>
        <pc:picChg chg="add del mod">
          <ac:chgData name="sangeeta srinivasan" userId="ae16b587ac2706cb" providerId="LiveId" clId="{2453BB6F-CE84-5C49-BF2D-B184320F0BB5}" dt="2024-04-23T01:22:10.489" v="380" actId="478"/>
          <ac:picMkLst>
            <pc:docMk/>
            <pc:sldMk cId="2918927677" sldId="260"/>
            <ac:picMk id="5122" creationId="{39ED8213-4289-3E61-34A8-FF0E3E35E8BD}"/>
          </ac:picMkLst>
        </pc:picChg>
      </pc:sldChg>
      <pc:sldChg chg="addSp delSp modSp new mod modClrScheme chgLayout">
        <pc:chgData name="sangeeta srinivasan" userId="ae16b587ac2706cb" providerId="LiveId" clId="{2453BB6F-CE84-5C49-BF2D-B184320F0BB5}" dt="2024-04-23T15:16:31.275" v="1363" actId="20577"/>
        <pc:sldMkLst>
          <pc:docMk/>
          <pc:sldMk cId="589556653" sldId="261"/>
        </pc:sldMkLst>
        <pc:spChg chg="del mod ord">
          <ac:chgData name="sangeeta srinivasan" userId="ae16b587ac2706cb" providerId="LiveId" clId="{2453BB6F-CE84-5C49-BF2D-B184320F0BB5}" dt="2024-04-23T00:25:55.930" v="264" actId="700"/>
          <ac:spMkLst>
            <pc:docMk/>
            <pc:sldMk cId="589556653" sldId="261"/>
            <ac:spMk id="2" creationId="{F88CF678-5F2A-50A5-0CDE-99BF36BC3AFA}"/>
          </ac:spMkLst>
        </pc:spChg>
        <pc:spChg chg="del mod ord">
          <ac:chgData name="sangeeta srinivasan" userId="ae16b587ac2706cb" providerId="LiveId" clId="{2453BB6F-CE84-5C49-BF2D-B184320F0BB5}" dt="2024-04-23T00:25:55.930" v="264" actId="700"/>
          <ac:spMkLst>
            <pc:docMk/>
            <pc:sldMk cId="589556653" sldId="261"/>
            <ac:spMk id="3" creationId="{5E401598-2DD4-5389-B6DF-4C6894E04BEF}"/>
          </ac:spMkLst>
        </pc:spChg>
        <pc:spChg chg="add mod ord">
          <ac:chgData name="sangeeta srinivasan" userId="ae16b587ac2706cb" providerId="LiveId" clId="{2453BB6F-CE84-5C49-BF2D-B184320F0BB5}" dt="2024-04-23T03:25:17.052" v="928" actId="20577"/>
          <ac:spMkLst>
            <pc:docMk/>
            <pc:sldMk cId="589556653" sldId="261"/>
            <ac:spMk id="4" creationId="{F15DC2DD-53EF-AD02-C14D-F3F37423A3C2}"/>
          </ac:spMkLst>
        </pc:spChg>
        <pc:spChg chg="add mod ord">
          <ac:chgData name="sangeeta srinivasan" userId="ae16b587ac2706cb" providerId="LiveId" clId="{2453BB6F-CE84-5C49-BF2D-B184320F0BB5}" dt="2024-04-23T15:16:31.275" v="1363" actId="20577"/>
          <ac:spMkLst>
            <pc:docMk/>
            <pc:sldMk cId="589556653" sldId="261"/>
            <ac:spMk id="5" creationId="{28072E42-DDEE-F140-AB06-21CFED9B6549}"/>
          </ac:spMkLst>
        </pc:spChg>
      </pc:sldChg>
      <pc:sldChg chg="modSp add mod">
        <pc:chgData name="sangeeta srinivasan" userId="ae16b587ac2706cb" providerId="LiveId" clId="{2453BB6F-CE84-5C49-BF2D-B184320F0BB5}" dt="2024-04-23T15:16:20.838" v="1361" actId="20577"/>
        <pc:sldMkLst>
          <pc:docMk/>
          <pc:sldMk cId="1801327396" sldId="262"/>
        </pc:sldMkLst>
        <pc:spChg chg="mod">
          <ac:chgData name="sangeeta srinivasan" userId="ae16b587ac2706cb" providerId="LiveId" clId="{2453BB6F-CE84-5C49-BF2D-B184320F0BB5}" dt="2024-04-23T09:22:20.776" v="1126" actId="20577"/>
          <ac:spMkLst>
            <pc:docMk/>
            <pc:sldMk cId="1801327396" sldId="262"/>
            <ac:spMk id="4" creationId="{F15DC2DD-53EF-AD02-C14D-F3F37423A3C2}"/>
          </ac:spMkLst>
        </pc:spChg>
        <pc:spChg chg="mod">
          <ac:chgData name="sangeeta srinivasan" userId="ae16b587ac2706cb" providerId="LiveId" clId="{2453BB6F-CE84-5C49-BF2D-B184320F0BB5}" dt="2024-04-23T15:16:20.838" v="1361" actId="20577"/>
          <ac:spMkLst>
            <pc:docMk/>
            <pc:sldMk cId="1801327396" sldId="262"/>
            <ac:spMk id="5" creationId="{28072E42-DDEE-F140-AB06-21CFED9B6549}"/>
          </ac:spMkLst>
        </pc:spChg>
      </pc:sldChg>
      <pc:sldChg chg="modSp add mod">
        <pc:chgData name="sangeeta srinivasan" userId="ae16b587ac2706cb" providerId="LiveId" clId="{2453BB6F-CE84-5C49-BF2D-B184320F0BB5}" dt="2024-04-23T15:16:15.816" v="1360" actId="20577"/>
        <pc:sldMkLst>
          <pc:docMk/>
          <pc:sldMk cId="259869774" sldId="263"/>
        </pc:sldMkLst>
        <pc:spChg chg="mod">
          <ac:chgData name="sangeeta srinivasan" userId="ae16b587ac2706cb" providerId="LiveId" clId="{2453BB6F-CE84-5C49-BF2D-B184320F0BB5}" dt="2024-04-23T00:34:13.658" v="321"/>
          <ac:spMkLst>
            <pc:docMk/>
            <pc:sldMk cId="259869774" sldId="263"/>
            <ac:spMk id="4" creationId="{F15DC2DD-53EF-AD02-C14D-F3F37423A3C2}"/>
          </ac:spMkLst>
        </pc:spChg>
        <pc:spChg chg="mod">
          <ac:chgData name="sangeeta srinivasan" userId="ae16b587ac2706cb" providerId="LiveId" clId="{2453BB6F-CE84-5C49-BF2D-B184320F0BB5}" dt="2024-04-23T15:16:15.816" v="1360" actId="20577"/>
          <ac:spMkLst>
            <pc:docMk/>
            <pc:sldMk cId="259869774" sldId="263"/>
            <ac:spMk id="5" creationId="{28072E42-DDEE-F140-AB06-21CFED9B6549}"/>
          </ac:spMkLst>
        </pc:spChg>
      </pc:sldChg>
      <pc:sldChg chg="modSp add mod">
        <pc:chgData name="sangeeta srinivasan" userId="ae16b587ac2706cb" providerId="LiveId" clId="{2453BB6F-CE84-5C49-BF2D-B184320F0BB5}" dt="2024-04-23T15:16:10.934" v="1359" actId="20577"/>
        <pc:sldMkLst>
          <pc:docMk/>
          <pc:sldMk cId="3424903173" sldId="264"/>
        </pc:sldMkLst>
        <pc:spChg chg="mod">
          <ac:chgData name="sangeeta srinivasan" userId="ae16b587ac2706cb" providerId="LiveId" clId="{2453BB6F-CE84-5C49-BF2D-B184320F0BB5}" dt="2024-04-23T15:09:42.997" v="1144" actId="14100"/>
          <ac:spMkLst>
            <pc:docMk/>
            <pc:sldMk cId="3424903173" sldId="264"/>
            <ac:spMk id="4" creationId="{F15DC2DD-53EF-AD02-C14D-F3F37423A3C2}"/>
          </ac:spMkLst>
        </pc:spChg>
        <pc:spChg chg="mod">
          <ac:chgData name="sangeeta srinivasan" userId="ae16b587ac2706cb" providerId="LiveId" clId="{2453BB6F-CE84-5C49-BF2D-B184320F0BB5}" dt="2024-04-23T15:16:10.934" v="1359" actId="20577"/>
          <ac:spMkLst>
            <pc:docMk/>
            <pc:sldMk cId="3424903173" sldId="264"/>
            <ac:spMk id="5" creationId="{28072E42-DDEE-F140-AB06-21CFED9B6549}"/>
          </ac:spMkLst>
        </pc:spChg>
      </pc:sldChg>
      <pc:sldChg chg="new del">
        <pc:chgData name="sangeeta srinivasan" userId="ae16b587ac2706cb" providerId="LiveId" clId="{2453BB6F-CE84-5C49-BF2D-B184320F0BB5}" dt="2024-04-23T00:44:30.492" v="361" actId="680"/>
        <pc:sldMkLst>
          <pc:docMk/>
          <pc:sldMk cId="1559618492" sldId="265"/>
        </pc:sldMkLst>
      </pc:sldChg>
      <pc:sldChg chg="addSp delSp modSp add mod ord addCm modCm">
        <pc:chgData name="sangeeta srinivasan" userId="ae16b587ac2706cb" providerId="LiveId" clId="{2453BB6F-CE84-5C49-BF2D-B184320F0BB5}" dt="2024-04-23T01:25:41.316" v="387" actId="20578"/>
        <pc:sldMkLst>
          <pc:docMk/>
          <pc:sldMk cId="3773865157" sldId="265"/>
        </pc:sldMkLst>
        <pc:spChg chg="mod">
          <ac:chgData name="sangeeta srinivasan" userId="ae16b587ac2706cb" providerId="LiveId" clId="{2453BB6F-CE84-5C49-BF2D-B184320F0BB5}" dt="2024-04-23T00:44:54.187" v="371" actId="20577"/>
          <ac:spMkLst>
            <pc:docMk/>
            <pc:sldMk cId="3773865157" sldId="265"/>
            <ac:spMk id="4" creationId="{F42FFDDC-01E6-5016-000F-0899E7F93B20}"/>
          </ac:spMkLst>
        </pc:spChg>
        <pc:picChg chg="add mod">
          <ac:chgData name="sangeeta srinivasan" userId="ae16b587ac2706cb" providerId="LiveId" clId="{2453BB6F-CE84-5C49-BF2D-B184320F0BB5}" dt="2024-04-23T01:18:29.027" v="377" actId="1076"/>
          <ac:picMkLst>
            <pc:docMk/>
            <pc:sldMk cId="3773865157" sldId="265"/>
            <ac:picMk id="3" creationId="{810773B5-4953-DEB8-8A25-6343780FF13E}"/>
          </ac:picMkLst>
        </pc:picChg>
        <pc:picChg chg="del">
          <ac:chgData name="sangeeta srinivasan" userId="ae16b587ac2706cb" providerId="LiveId" clId="{2453BB6F-CE84-5C49-BF2D-B184320F0BB5}" dt="2024-04-23T01:17:16.263" v="372" actId="478"/>
          <ac:picMkLst>
            <pc:docMk/>
            <pc:sldMk cId="3773865157" sldId="265"/>
            <ac:picMk id="5122" creationId="{39ED8213-4289-3E61-34A8-FF0E3E35E8BD}"/>
          </ac:picMkLst>
        </pc:picChg>
      </pc:sldChg>
      <pc:sldChg chg="modSp add mod">
        <pc:chgData name="sangeeta srinivasan" userId="ae16b587ac2706cb" providerId="LiveId" clId="{2453BB6F-CE84-5C49-BF2D-B184320F0BB5}" dt="2024-04-23T15:11:11.591" v="1171" actId="20577"/>
        <pc:sldMkLst>
          <pc:docMk/>
          <pc:sldMk cId="3264607538" sldId="266"/>
        </pc:sldMkLst>
        <pc:spChg chg="mod">
          <ac:chgData name="sangeeta srinivasan" userId="ae16b587ac2706cb" providerId="LiveId" clId="{2453BB6F-CE84-5C49-BF2D-B184320F0BB5}" dt="2024-04-23T15:11:11.591" v="1171" actId="20577"/>
          <ac:spMkLst>
            <pc:docMk/>
            <pc:sldMk cId="3264607538" sldId="266"/>
            <ac:spMk id="4" creationId="{F15DC2DD-53EF-AD02-C14D-F3F37423A3C2}"/>
          </ac:spMkLst>
        </pc:spChg>
        <pc:spChg chg="mod">
          <ac:chgData name="sangeeta srinivasan" userId="ae16b587ac2706cb" providerId="LiveId" clId="{2453BB6F-CE84-5C49-BF2D-B184320F0BB5}" dt="2024-04-23T15:10:09.342" v="1147" actId="20577"/>
          <ac:spMkLst>
            <pc:docMk/>
            <pc:sldMk cId="3264607538" sldId="266"/>
            <ac:spMk id="5" creationId="{28072E42-DDEE-F140-AB06-21CFED9B6549}"/>
          </ac:spMkLst>
        </pc:spChg>
      </pc:sldChg>
      <pc:sldChg chg="modSp add mod replId">
        <pc:chgData name="sangeeta srinivasan" userId="ae16b587ac2706cb" providerId="LiveId" clId="{2453BB6F-CE84-5C49-BF2D-B184320F0BB5}" dt="2024-04-23T15:12:43.058" v="1223" actId="20577"/>
        <pc:sldMkLst>
          <pc:docMk/>
          <pc:sldMk cId="2054632987" sldId="267"/>
        </pc:sldMkLst>
        <pc:spChg chg="mod">
          <ac:chgData name="sangeeta srinivasan" userId="ae16b587ac2706cb" providerId="LiveId" clId="{2453BB6F-CE84-5C49-BF2D-B184320F0BB5}" dt="2024-04-23T15:12:31.096" v="1222" actId="20577"/>
          <ac:spMkLst>
            <pc:docMk/>
            <pc:sldMk cId="2054632987" sldId="267"/>
            <ac:spMk id="4" creationId="{F15DC2DD-53EF-AD02-C14D-F3F37423A3C2}"/>
          </ac:spMkLst>
        </pc:spChg>
        <pc:spChg chg="mod">
          <ac:chgData name="sangeeta srinivasan" userId="ae16b587ac2706cb" providerId="LiveId" clId="{2453BB6F-CE84-5C49-BF2D-B184320F0BB5}" dt="2024-04-23T15:12:43.058" v="1223" actId="20577"/>
          <ac:spMkLst>
            <pc:docMk/>
            <pc:sldMk cId="2054632987" sldId="267"/>
            <ac:spMk id="5" creationId="{28072E42-DDEE-F140-AB06-21CFED9B6549}"/>
          </ac:spMkLst>
        </pc:spChg>
      </pc:sldChg>
      <pc:sldChg chg="modSp add mod replId">
        <pc:chgData name="sangeeta srinivasan" userId="ae16b587ac2706cb" providerId="LiveId" clId="{2453BB6F-CE84-5C49-BF2D-B184320F0BB5}" dt="2024-04-23T15:14:14.399" v="1267" actId="20577"/>
        <pc:sldMkLst>
          <pc:docMk/>
          <pc:sldMk cId="1423872771" sldId="268"/>
        </pc:sldMkLst>
        <pc:spChg chg="mod">
          <ac:chgData name="sangeeta srinivasan" userId="ae16b587ac2706cb" providerId="LiveId" clId="{2453BB6F-CE84-5C49-BF2D-B184320F0BB5}" dt="2024-04-23T15:14:08.319" v="1266" actId="27636"/>
          <ac:spMkLst>
            <pc:docMk/>
            <pc:sldMk cId="1423872771" sldId="268"/>
            <ac:spMk id="4" creationId="{F15DC2DD-53EF-AD02-C14D-F3F37423A3C2}"/>
          </ac:spMkLst>
        </pc:spChg>
        <pc:spChg chg="mod">
          <ac:chgData name="sangeeta srinivasan" userId="ae16b587ac2706cb" providerId="LiveId" clId="{2453BB6F-CE84-5C49-BF2D-B184320F0BB5}" dt="2024-04-23T15:14:14.399" v="1267" actId="20577"/>
          <ac:spMkLst>
            <pc:docMk/>
            <pc:sldMk cId="1423872771" sldId="268"/>
            <ac:spMk id="5" creationId="{28072E42-DDEE-F140-AB06-21CFED9B6549}"/>
          </ac:spMkLst>
        </pc:spChg>
      </pc:sldChg>
      <pc:sldChg chg="modSp add mod ord replId">
        <pc:chgData name="sangeeta srinivasan" userId="ae16b587ac2706cb" providerId="LiveId" clId="{2453BB6F-CE84-5C49-BF2D-B184320F0BB5}" dt="2024-04-23T15:15:02.625" v="1326" actId="20577"/>
        <pc:sldMkLst>
          <pc:docMk/>
          <pc:sldMk cId="2775303649" sldId="269"/>
        </pc:sldMkLst>
        <pc:spChg chg="mod">
          <ac:chgData name="sangeeta srinivasan" userId="ae16b587ac2706cb" providerId="LiveId" clId="{2453BB6F-CE84-5C49-BF2D-B184320F0BB5}" dt="2024-04-23T15:15:00.222" v="1325" actId="20577"/>
          <ac:spMkLst>
            <pc:docMk/>
            <pc:sldMk cId="2775303649" sldId="269"/>
            <ac:spMk id="4" creationId="{F15DC2DD-53EF-AD02-C14D-F3F37423A3C2}"/>
          </ac:spMkLst>
        </pc:spChg>
        <pc:spChg chg="mod">
          <ac:chgData name="sangeeta srinivasan" userId="ae16b587ac2706cb" providerId="LiveId" clId="{2453BB6F-CE84-5C49-BF2D-B184320F0BB5}" dt="2024-04-23T15:15:02.625" v="1326" actId="20577"/>
          <ac:spMkLst>
            <pc:docMk/>
            <pc:sldMk cId="2775303649" sldId="269"/>
            <ac:spMk id="5" creationId="{28072E42-DDEE-F140-AB06-21CFED9B6549}"/>
          </ac:spMkLst>
        </pc:spChg>
      </pc:sldChg>
      <pc:sldChg chg="addSp delSp modSp add mod ord addCm modCm">
        <pc:chgData name="sangeeta srinivasan" userId="ae16b587ac2706cb" providerId="LiveId" clId="{2453BB6F-CE84-5C49-BF2D-B184320F0BB5}" dt="2024-04-23T01:41:52.258" v="714" actId="20578"/>
        <pc:sldMkLst>
          <pc:docMk/>
          <pc:sldMk cId="420836676" sldId="270"/>
        </pc:sldMkLst>
        <pc:spChg chg="mod">
          <ac:chgData name="sangeeta srinivasan" userId="ae16b587ac2706cb" providerId="LiveId" clId="{2453BB6F-CE84-5C49-BF2D-B184320F0BB5}" dt="2024-04-23T01:36:20.284" v="666" actId="20577"/>
          <ac:spMkLst>
            <pc:docMk/>
            <pc:sldMk cId="420836676" sldId="270"/>
            <ac:spMk id="4" creationId="{F42FFDDC-01E6-5016-000F-0899E7F93B20}"/>
          </ac:spMkLst>
        </pc:spChg>
        <pc:picChg chg="add mod">
          <ac:chgData name="sangeeta srinivasan" userId="ae16b587ac2706cb" providerId="LiveId" clId="{2453BB6F-CE84-5C49-BF2D-B184320F0BB5}" dt="2024-04-23T01:37:34.699" v="669" actId="1076"/>
          <ac:picMkLst>
            <pc:docMk/>
            <pc:sldMk cId="420836676" sldId="270"/>
            <ac:picMk id="2" creationId="{02BB584D-563E-8615-8297-21E0DA2953EC}"/>
          </ac:picMkLst>
        </pc:picChg>
        <pc:picChg chg="del">
          <ac:chgData name="sangeeta srinivasan" userId="ae16b587ac2706cb" providerId="LiveId" clId="{2453BB6F-CE84-5C49-BF2D-B184320F0BB5}" dt="2024-04-23T01:37:25.197" v="667" actId="478"/>
          <ac:picMkLst>
            <pc:docMk/>
            <pc:sldMk cId="420836676" sldId="270"/>
            <ac:picMk id="3" creationId="{810773B5-4953-DEB8-8A25-6343780FF13E}"/>
          </ac:picMkLst>
        </pc:picChg>
      </pc:sldChg>
      <pc:sldChg chg="modSp add mod ord">
        <pc:chgData name="sangeeta srinivasan" userId="ae16b587ac2706cb" providerId="LiveId" clId="{2453BB6F-CE84-5C49-BF2D-B184320F0BB5}" dt="2024-04-23T15:15:43.261" v="1357" actId="20577"/>
        <pc:sldMkLst>
          <pc:docMk/>
          <pc:sldMk cId="2971515690" sldId="271"/>
        </pc:sldMkLst>
        <pc:spChg chg="mod">
          <ac:chgData name="sangeeta srinivasan" userId="ae16b587ac2706cb" providerId="LiveId" clId="{2453BB6F-CE84-5C49-BF2D-B184320F0BB5}" dt="2024-04-23T01:47:05.285" v="774" actId="20577"/>
          <ac:spMkLst>
            <pc:docMk/>
            <pc:sldMk cId="2971515690" sldId="271"/>
            <ac:spMk id="4" creationId="{F15DC2DD-53EF-AD02-C14D-F3F37423A3C2}"/>
          </ac:spMkLst>
        </pc:spChg>
        <pc:spChg chg="mod">
          <ac:chgData name="sangeeta srinivasan" userId="ae16b587ac2706cb" providerId="LiveId" clId="{2453BB6F-CE84-5C49-BF2D-B184320F0BB5}" dt="2024-04-23T15:15:43.261" v="1357" actId="20577"/>
          <ac:spMkLst>
            <pc:docMk/>
            <pc:sldMk cId="2971515690" sldId="271"/>
            <ac:spMk id="5" creationId="{28072E42-DDEE-F140-AB06-21CFED9B6549}"/>
          </ac:spMkLst>
        </pc:spChg>
      </pc:sldChg>
      <pc:sldChg chg="addSp delSp modSp add mod ord addCm modCm">
        <pc:chgData name="sangeeta srinivasan" userId="ae16b587ac2706cb" providerId="LiveId" clId="{2453BB6F-CE84-5C49-BF2D-B184320F0BB5}" dt="2024-04-23T01:50:15.547" v="834" actId="20578"/>
        <pc:sldMkLst>
          <pc:docMk/>
          <pc:sldMk cId="3815356002" sldId="272"/>
        </pc:sldMkLst>
        <pc:spChg chg="mod">
          <ac:chgData name="sangeeta srinivasan" userId="ae16b587ac2706cb" providerId="LiveId" clId="{2453BB6F-CE84-5C49-BF2D-B184320F0BB5}" dt="2024-04-23T01:42:09.182" v="726" actId="20577"/>
          <ac:spMkLst>
            <pc:docMk/>
            <pc:sldMk cId="3815356002" sldId="272"/>
            <ac:spMk id="4" creationId="{F42FFDDC-01E6-5016-000F-0899E7F93B20}"/>
          </ac:spMkLst>
        </pc:spChg>
        <pc:picChg chg="del">
          <ac:chgData name="sangeeta srinivasan" userId="ae16b587ac2706cb" providerId="LiveId" clId="{2453BB6F-CE84-5C49-BF2D-B184320F0BB5}" dt="2024-04-23T01:43:31.993" v="727" actId="478"/>
          <ac:picMkLst>
            <pc:docMk/>
            <pc:sldMk cId="3815356002" sldId="272"/>
            <ac:picMk id="2" creationId="{02BB584D-563E-8615-8297-21E0DA2953EC}"/>
          </ac:picMkLst>
        </pc:picChg>
        <pc:picChg chg="add mod">
          <ac:chgData name="sangeeta srinivasan" userId="ae16b587ac2706cb" providerId="LiveId" clId="{2453BB6F-CE84-5C49-BF2D-B184320F0BB5}" dt="2024-04-23T01:44:27.786" v="738" actId="1076"/>
          <ac:picMkLst>
            <pc:docMk/>
            <pc:sldMk cId="3815356002" sldId="272"/>
            <ac:picMk id="8194" creationId="{EF06D9A6-4D21-135F-20F3-0F30A514A87E}"/>
          </ac:picMkLst>
        </pc:picChg>
      </pc:sldChg>
      <pc:sldChg chg="modSp add mod ord">
        <pc:chgData name="sangeeta srinivasan" userId="ae16b587ac2706cb" providerId="LiveId" clId="{2453BB6F-CE84-5C49-BF2D-B184320F0BB5}" dt="2024-04-23T15:15:54.513" v="1358" actId="20577"/>
        <pc:sldMkLst>
          <pc:docMk/>
          <pc:sldMk cId="603056362" sldId="273"/>
        </pc:sldMkLst>
        <pc:spChg chg="mod">
          <ac:chgData name="sangeeta srinivasan" userId="ae16b587ac2706cb" providerId="LiveId" clId="{2453BB6F-CE84-5C49-BF2D-B184320F0BB5}" dt="2024-04-23T01:51:22.084" v="842" actId="20577"/>
          <ac:spMkLst>
            <pc:docMk/>
            <pc:sldMk cId="603056362" sldId="273"/>
            <ac:spMk id="4" creationId="{F15DC2DD-53EF-AD02-C14D-F3F37423A3C2}"/>
          </ac:spMkLst>
        </pc:spChg>
        <pc:spChg chg="mod">
          <ac:chgData name="sangeeta srinivasan" userId="ae16b587ac2706cb" providerId="LiveId" clId="{2453BB6F-CE84-5C49-BF2D-B184320F0BB5}" dt="2024-04-23T15:15:54.513" v="1358" actId="20577"/>
          <ac:spMkLst>
            <pc:docMk/>
            <pc:sldMk cId="603056362" sldId="273"/>
            <ac:spMk id="5" creationId="{28072E42-DDEE-F140-AB06-21CFED9B6549}"/>
          </ac:spMkLst>
        </pc:spChg>
      </pc:sldChg>
      <pc:sldChg chg="modSp new del mod ord">
        <pc:chgData name="sangeeta srinivasan" userId="ae16b587ac2706cb" providerId="LiveId" clId="{2453BB6F-CE84-5C49-BF2D-B184320F0BB5}" dt="2024-04-23T09:24:27.537" v="1127" actId="2696"/>
        <pc:sldMkLst>
          <pc:docMk/>
          <pc:sldMk cId="2451591787" sldId="274"/>
        </pc:sldMkLst>
        <pc:spChg chg="mod">
          <ac:chgData name="sangeeta srinivasan" userId="ae16b587ac2706cb" providerId="LiveId" clId="{2453BB6F-CE84-5C49-BF2D-B184320F0BB5}" dt="2024-04-23T01:51:40.879" v="854" actId="20577"/>
          <ac:spMkLst>
            <pc:docMk/>
            <pc:sldMk cId="2451591787" sldId="274"/>
            <ac:spMk id="2" creationId="{32693CFB-7FBF-DAB7-BE4C-B1D9701F1353}"/>
          </ac:spMkLst>
        </pc:spChg>
        <pc:spChg chg="mod">
          <ac:chgData name="sangeeta srinivasan" userId="ae16b587ac2706cb" providerId="LiveId" clId="{2453BB6F-CE84-5C49-BF2D-B184320F0BB5}" dt="2024-04-23T01:52:07.234" v="875" actId="20577"/>
          <ac:spMkLst>
            <pc:docMk/>
            <pc:sldMk cId="2451591787" sldId="274"/>
            <ac:spMk id="3" creationId="{3F69CA6A-5642-25E0-422C-9CC6C1CEC905}"/>
          </ac:spMkLst>
        </pc:spChg>
      </pc:sldChg>
      <pc:sldChg chg="addSp delSp modSp add mod ord addCm modCm">
        <pc:chgData name="sangeeta srinivasan" userId="ae16b587ac2706cb" providerId="LiveId" clId="{2453BB6F-CE84-5C49-BF2D-B184320F0BB5}" dt="2024-04-23T01:56:59.609" v="915"/>
        <pc:sldMkLst>
          <pc:docMk/>
          <pc:sldMk cId="2567271100" sldId="275"/>
        </pc:sldMkLst>
        <pc:spChg chg="add del">
          <ac:chgData name="sangeeta srinivasan" userId="ae16b587ac2706cb" providerId="LiveId" clId="{2453BB6F-CE84-5C49-BF2D-B184320F0BB5}" dt="2024-04-23T01:55:20.853" v="905" actId="478"/>
          <ac:spMkLst>
            <pc:docMk/>
            <pc:sldMk cId="2567271100" sldId="275"/>
            <ac:spMk id="3" creationId="{A5000DAB-0AA1-C6F3-AC85-59D3587F42E4}"/>
          </ac:spMkLst>
        </pc:spChg>
        <pc:spChg chg="mod">
          <ac:chgData name="sangeeta srinivasan" userId="ae16b587ac2706cb" providerId="LiveId" clId="{2453BB6F-CE84-5C49-BF2D-B184320F0BB5}" dt="2024-04-23T01:52:34.119" v="886" actId="20577"/>
          <ac:spMkLst>
            <pc:docMk/>
            <pc:sldMk cId="2567271100" sldId="275"/>
            <ac:spMk id="4" creationId="{F42FFDDC-01E6-5016-000F-0899E7F93B20}"/>
          </ac:spMkLst>
        </pc:spChg>
        <pc:picChg chg="del">
          <ac:chgData name="sangeeta srinivasan" userId="ae16b587ac2706cb" providerId="LiveId" clId="{2453BB6F-CE84-5C49-BF2D-B184320F0BB5}" dt="2024-04-23T01:55:11.531" v="903" actId="478"/>
          <ac:picMkLst>
            <pc:docMk/>
            <pc:sldMk cId="2567271100" sldId="275"/>
            <ac:picMk id="8194" creationId="{EF06D9A6-4D21-135F-20F3-0F30A514A87E}"/>
          </ac:picMkLst>
        </pc:picChg>
        <pc:picChg chg="add mod">
          <ac:chgData name="sangeeta srinivasan" userId="ae16b587ac2706cb" providerId="LiveId" clId="{2453BB6F-CE84-5C49-BF2D-B184320F0BB5}" dt="2024-04-23T01:56:14.813" v="912" actId="1076"/>
          <ac:picMkLst>
            <pc:docMk/>
            <pc:sldMk cId="2567271100" sldId="275"/>
            <ac:picMk id="10242" creationId="{83A6373C-BF27-59D1-C81E-0BE7699BD4AF}"/>
          </ac:picMkLst>
        </pc:picChg>
      </pc:sldChg>
      <pc:sldChg chg="modSp add mod">
        <pc:chgData name="sangeeta srinivasan" userId="ae16b587ac2706cb" providerId="LiveId" clId="{2453BB6F-CE84-5C49-BF2D-B184320F0BB5}" dt="2024-04-23T01:54:26.303" v="902" actId="20577"/>
        <pc:sldMkLst>
          <pc:docMk/>
          <pc:sldMk cId="3935955217" sldId="276"/>
        </pc:sldMkLst>
        <pc:spChg chg="mod">
          <ac:chgData name="sangeeta srinivasan" userId="ae16b587ac2706cb" providerId="LiveId" clId="{2453BB6F-CE84-5C49-BF2D-B184320F0BB5}" dt="2024-04-23T01:53:55.272" v="899" actId="20577"/>
          <ac:spMkLst>
            <pc:docMk/>
            <pc:sldMk cId="3935955217" sldId="276"/>
            <ac:spMk id="4" creationId="{F15DC2DD-53EF-AD02-C14D-F3F37423A3C2}"/>
          </ac:spMkLst>
        </pc:spChg>
        <pc:spChg chg="mod">
          <ac:chgData name="sangeeta srinivasan" userId="ae16b587ac2706cb" providerId="LiveId" clId="{2453BB6F-CE84-5C49-BF2D-B184320F0BB5}" dt="2024-04-23T01:54:26.303" v="902" actId="20577"/>
          <ac:spMkLst>
            <pc:docMk/>
            <pc:sldMk cId="3935955217" sldId="276"/>
            <ac:spMk id="5" creationId="{28072E42-DDEE-F140-AB06-21CFED9B6549}"/>
          </ac:spMkLst>
        </pc:spChg>
      </pc:sldChg>
      <pc:sldChg chg="modSp add mod">
        <pc:chgData name="sangeeta srinivasan" userId="ae16b587ac2706cb" providerId="LiveId" clId="{2453BB6F-CE84-5C49-BF2D-B184320F0BB5}" dt="2024-04-23T15:16:26.658" v="1362" actId="20577"/>
        <pc:sldMkLst>
          <pc:docMk/>
          <pc:sldMk cId="3904601557" sldId="277"/>
        </pc:sldMkLst>
        <pc:spChg chg="mod">
          <ac:chgData name="sangeeta srinivasan" userId="ae16b587ac2706cb" providerId="LiveId" clId="{2453BB6F-CE84-5C49-BF2D-B184320F0BB5}" dt="2024-04-23T15:16:26.658" v="1362" actId="20577"/>
          <ac:spMkLst>
            <pc:docMk/>
            <pc:sldMk cId="3904601557" sldId="277"/>
            <ac:spMk id="5" creationId="{28072E42-DDEE-F140-AB06-21CFED9B6549}"/>
          </ac:spMkLst>
        </pc:spChg>
      </pc:sldChg>
      <pc:sldChg chg="modSp add mod">
        <pc:chgData name="sangeeta srinivasan" userId="ae16b587ac2706cb" providerId="LiveId" clId="{2453BB6F-CE84-5C49-BF2D-B184320F0BB5}" dt="2024-04-23T15:12:05.881" v="1204" actId="27636"/>
        <pc:sldMkLst>
          <pc:docMk/>
          <pc:sldMk cId="1948149218" sldId="278"/>
        </pc:sldMkLst>
        <pc:spChg chg="mod">
          <ac:chgData name="sangeeta srinivasan" userId="ae16b587ac2706cb" providerId="LiveId" clId="{2453BB6F-CE84-5C49-BF2D-B184320F0BB5}" dt="2024-04-23T15:12:05.881" v="1204" actId="27636"/>
          <ac:spMkLst>
            <pc:docMk/>
            <pc:sldMk cId="1948149218" sldId="278"/>
            <ac:spMk id="4" creationId="{F15DC2DD-53EF-AD02-C14D-F3F37423A3C2}"/>
          </ac:spMkLst>
        </pc:spChg>
      </pc:sldChg>
      <pc:sldChg chg="modSp add mod">
        <pc:chgData name="sangeeta srinivasan" userId="ae16b587ac2706cb" providerId="LiveId" clId="{2453BB6F-CE84-5C49-BF2D-B184320F0BB5}" dt="2024-04-23T15:13:04.709" v="1237" actId="20577"/>
        <pc:sldMkLst>
          <pc:docMk/>
          <pc:sldMk cId="1621505925" sldId="279"/>
        </pc:sldMkLst>
        <pc:spChg chg="mod">
          <ac:chgData name="sangeeta srinivasan" userId="ae16b587ac2706cb" providerId="LiveId" clId="{2453BB6F-CE84-5C49-BF2D-B184320F0BB5}" dt="2024-04-23T15:13:04.709" v="1237" actId="20577"/>
          <ac:spMkLst>
            <pc:docMk/>
            <pc:sldMk cId="1621505925" sldId="279"/>
            <ac:spMk id="4" creationId="{F15DC2DD-53EF-AD02-C14D-F3F37423A3C2}"/>
          </ac:spMkLst>
        </pc:spChg>
      </pc:sldChg>
      <pc:sldChg chg="modSp add mod">
        <pc:chgData name="sangeeta srinivasan" userId="ae16b587ac2706cb" providerId="LiveId" clId="{2453BB6F-CE84-5C49-BF2D-B184320F0BB5}" dt="2024-04-23T15:14:31.266" v="1290" actId="20577"/>
        <pc:sldMkLst>
          <pc:docMk/>
          <pc:sldMk cId="3690328419" sldId="280"/>
        </pc:sldMkLst>
        <pc:spChg chg="mod">
          <ac:chgData name="sangeeta srinivasan" userId="ae16b587ac2706cb" providerId="LiveId" clId="{2453BB6F-CE84-5C49-BF2D-B184320F0BB5}" dt="2024-04-23T15:14:31.266" v="1290" actId="20577"/>
          <ac:spMkLst>
            <pc:docMk/>
            <pc:sldMk cId="3690328419" sldId="280"/>
            <ac:spMk id="4" creationId="{F15DC2DD-53EF-AD02-C14D-F3F37423A3C2}"/>
          </ac:spMkLst>
        </pc:spChg>
      </pc:sldChg>
      <pc:sldChg chg="modSp add mod">
        <pc:chgData name="sangeeta srinivasan" userId="ae16b587ac2706cb" providerId="LiveId" clId="{2453BB6F-CE84-5C49-BF2D-B184320F0BB5}" dt="2024-04-23T15:15:32.210" v="1356" actId="14100"/>
        <pc:sldMkLst>
          <pc:docMk/>
          <pc:sldMk cId="3451374720" sldId="281"/>
        </pc:sldMkLst>
        <pc:spChg chg="mod">
          <ac:chgData name="sangeeta srinivasan" userId="ae16b587ac2706cb" providerId="LiveId" clId="{2453BB6F-CE84-5C49-BF2D-B184320F0BB5}" dt="2024-04-23T15:15:32.210" v="1356" actId="14100"/>
          <ac:spMkLst>
            <pc:docMk/>
            <pc:sldMk cId="3451374720" sldId="281"/>
            <ac:spMk id="4" creationId="{F15DC2DD-53EF-AD02-C14D-F3F37423A3C2}"/>
          </ac:spMkLst>
        </pc:spChg>
      </pc:sldChg>
      <pc:sldChg chg="modSp new mod">
        <pc:chgData name="sangeeta srinivasan" userId="ae16b587ac2706cb" providerId="LiveId" clId="{2453BB6F-CE84-5C49-BF2D-B184320F0BB5}" dt="2024-04-23T15:22:36.448" v="1938" actId="20577"/>
        <pc:sldMkLst>
          <pc:docMk/>
          <pc:sldMk cId="393974965" sldId="282"/>
        </pc:sldMkLst>
        <pc:spChg chg="mod">
          <ac:chgData name="sangeeta srinivasan" userId="ae16b587ac2706cb" providerId="LiveId" clId="{2453BB6F-CE84-5C49-BF2D-B184320F0BB5}" dt="2024-04-23T15:17:26.607" v="1390" actId="20577"/>
          <ac:spMkLst>
            <pc:docMk/>
            <pc:sldMk cId="393974965" sldId="282"/>
            <ac:spMk id="2" creationId="{689F56CF-66D7-2A21-8409-F45B5B180278}"/>
          </ac:spMkLst>
        </pc:spChg>
        <pc:spChg chg="mod">
          <ac:chgData name="sangeeta srinivasan" userId="ae16b587ac2706cb" providerId="LiveId" clId="{2453BB6F-CE84-5C49-BF2D-B184320F0BB5}" dt="2024-04-23T15:22:36.448" v="1938" actId="20577"/>
          <ac:spMkLst>
            <pc:docMk/>
            <pc:sldMk cId="393974965" sldId="282"/>
            <ac:spMk id="3" creationId="{08280F34-CB36-0196-53F8-8B1765ADDE2E}"/>
          </ac:spMkLst>
        </pc:spChg>
      </pc:sldChg>
      <pc:sldMasterChg chg="modSp mod modSldLayout">
        <pc:chgData name="sangeeta srinivasan" userId="ae16b587ac2706cb" providerId="LiveId" clId="{2453BB6F-CE84-5C49-BF2D-B184320F0BB5}" dt="2024-04-23T00:43:00.407" v="359"/>
        <pc:sldMasterMkLst>
          <pc:docMk/>
          <pc:sldMasterMk cId="3909920325" sldId="2147483720"/>
        </pc:sldMasterMkLst>
        <pc:spChg chg="mod">
          <ac:chgData name="sangeeta srinivasan" userId="ae16b587ac2706cb" providerId="LiveId" clId="{2453BB6F-CE84-5C49-BF2D-B184320F0BB5}" dt="2024-04-23T00:10:19.158" v="221" actId="207"/>
          <ac:spMkLst>
            <pc:docMk/>
            <pc:sldMasterMk cId="3909920325" sldId="2147483720"/>
            <ac:spMk id="2" creationId="{4713DE2D-0400-0813-5E72-54083F428E1B}"/>
          </ac:spMkLst>
        </pc:spChg>
        <pc:spChg chg="mod">
          <ac:chgData name="sangeeta srinivasan" userId="ae16b587ac2706cb" providerId="LiveId" clId="{2453BB6F-CE84-5C49-BF2D-B184320F0BB5}" dt="2024-04-23T00:07:25.429" v="199" actId="166"/>
          <ac:spMkLst>
            <pc:docMk/>
            <pc:sldMasterMk cId="3909920325" sldId="2147483720"/>
            <ac:spMk id="6" creationId="{BBF7E139-4F5B-88A1-2239-3EF25CB2C017}"/>
          </ac:spMkLst>
        </pc:spChg>
        <pc:spChg chg="mod">
          <ac:chgData name="sangeeta srinivasan" userId="ae16b587ac2706cb" providerId="LiveId" clId="{2453BB6F-CE84-5C49-BF2D-B184320F0BB5}" dt="2024-04-23T00:41:27.537" v="355" actId="208"/>
          <ac:spMkLst>
            <pc:docMk/>
            <pc:sldMasterMk cId="3909920325" sldId="2147483720"/>
            <ac:spMk id="11" creationId="{1C9612CC-667E-9C11-4B19-C671DA530CCC}"/>
          </ac:spMkLst>
        </pc:spChg>
        <pc:sldLayoutChg chg="modSp">
          <pc:chgData name="sangeeta srinivasan" userId="ae16b587ac2706cb" providerId="LiveId" clId="{2453BB6F-CE84-5C49-BF2D-B184320F0BB5}" dt="2024-04-22T23:18:36.590" v="7" actId="735"/>
          <pc:sldLayoutMkLst>
            <pc:docMk/>
            <pc:sldMasterMk cId="3909920325" sldId="2147483720"/>
            <pc:sldLayoutMk cId="908349178" sldId="2147483721"/>
          </pc:sldLayoutMkLst>
        </pc:sldLayoutChg>
        <pc:sldLayoutChg chg="modSp mod">
          <pc:chgData name="sangeeta srinivasan" userId="ae16b587ac2706cb" providerId="LiveId" clId="{2453BB6F-CE84-5C49-BF2D-B184320F0BB5}" dt="2024-04-23T00:42:29.655" v="356" actId="208"/>
          <pc:sldLayoutMkLst>
            <pc:docMk/>
            <pc:sldMasterMk cId="3909920325" sldId="2147483720"/>
            <pc:sldLayoutMk cId="2988963942" sldId="2147483722"/>
          </pc:sldLayoutMkLst>
          <pc:cxnChg chg="mod">
            <ac:chgData name="sangeeta srinivasan" userId="ae16b587ac2706cb" providerId="LiveId" clId="{2453BB6F-CE84-5C49-BF2D-B184320F0BB5}" dt="2024-04-23T00:42:29.655" v="356" actId="208"/>
            <ac:cxnSpMkLst>
              <pc:docMk/>
              <pc:sldMasterMk cId="3909920325" sldId="2147483720"/>
              <pc:sldLayoutMk cId="2988963942" sldId="2147483722"/>
              <ac:cxnSpMk id="7" creationId="{CF6DD119-3AB1-5E89-283B-CFC7450F3221}"/>
            </ac:cxnSpMkLst>
          </pc:cxnChg>
        </pc:sldLayoutChg>
        <pc:sldLayoutChg chg="modSp mod">
          <pc:chgData name="sangeeta srinivasan" userId="ae16b587ac2706cb" providerId="LiveId" clId="{2453BB6F-CE84-5C49-BF2D-B184320F0BB5}" dt="2024-04-23T00:42:44.298" v="357" actId="208"/>
          <pc:sldLayoutMkLst>
            <pc:docMk/>
            <pc:sldMasterMk cId="3909920325" sldId="2147483720"/>
            <pc:sldLayoutMk cId="1587046135" sldId="2147483724"/>
          </pc:sldLayoutMkLst>
          <pc:cxnChg chg="mod">
            <ac:chgData name="sangeeta srinivasan" userId="ae16b587ac2706cb" providerId="LiveId" clId="{2453BB6F-CE84-5C49-BF2D-B184320F0BB5}" dt="2024-04-23T00:42:44.298" v="357" actId="208"/>
            <ac:cxnSpMkLst>
              <pc:docMk/>
              <pc:sldMasterMk cId="3909920325" sldId="2147483720"/>
              <pc:sldLayoutMk cId="1587046135" sldId="2147483724"/>
              <ac:cxnSpMk id="8" creationId="{A23452B6-CDA2-B35E-0715-B9D79EFD3246}"/>
            </ac:cxnSpMkLst>
          </pc:cxnChg>
        </pc:sldLayoutChg>
        <pc:sldLayoutChg chg="addSp modSp">
          <pc:chgData name="sangeeta srinivasan" userId="ae16b587ac2706cb" providerId="LiveId" clId="{2453BB6F-CE84-5C49-BF2D-B184320F0BB5}" dt="2024-04-23T00:42:56.877" v="358"/>
          <pc:sldLayoutMkLst>
            <pc:docMk/>
            <pc:sldMasterMk cId="3909920325" sldId="2147483720"/>
            <pc:sldLayoutMk cId="2119131516" sldId="2147483725"/>
          </pc:sldLayoutMkLst>
          <pc:cxnChg chg="add mod">
            <ac:chgData name="sangeeta srinivasan" userId="ae16b587ac2706cb" providerId="LiveId" clId="{2453BB6F-CE84-5C49-BF2D-B184320F0BB5}" dt="2024-04-23T00:42:56.877" v="358"/>
            <ac:cxnSpMkLst>
              <pc:docMk/>
              <pc:sldMasterMk cId="3909920325" sldId="2147483720"/>
              <pc:sldLayoutMk cId="2119131516" sldId="2147483725"/>
              <ac:cxnSpMk id="10" creationId="{A473E797-D026-4CB2-8534-3B0913C54F89}"/>
            </ac:cxnSpMkLst>
          </pc:cxnChg>
        </pc:sldLayoutChg>
        <pc:sldLayoutChg chg="addSp modSp">
          <pc:chgData name="sangeeta srinivasan" userId="ae16b587ac2706cb" providerId="LiveId" clId="{2453BB6F-CE84-5C49-BF2D-B184320F0BB5}" dt="2024-04-23T00:43:00.407" v="359"/>
          <pc:sldLayoutMkLst>
            <pc:docMk/>
            <pc:sldMasterMk cId="3909920325" sldId="2147483720"/>
            <pc:sldLayoutMk cId="3164472248" sldId="2147483726"/>
          </pc:sldLayoutMkLst>
          <pc:cxnChg chg="add mod">
            <ac:chgData name="sangeeta srinivasan" userId="ae16b587ac2706cb" providerId="LiveId" clId="{2453BB6F-CE84-5C49-BF2D-B184320F0BB5}" dt="2024-04-23T00:43:00.407" v="359"/>
            <ac:cxnSpMkLst>
              <pc:docMk/>
              <pc:sldMasterMk cId="3909920325" sldId="2147483720"/>
              <pc:sldLayoutMk cId="3164472248" sldId="2147483726"/>
              <ac:cxnSpMk id="6" creationId="{359314A4-A951-54B1-6DC0-9279155E69F0}"/>
            </ac:cxnSpMkLst>
          </pc:cxnChg>
        </pc:sldLayoutChg>
      </pc:sldMasterChg>
    </pc:docChg>
  </pc:docChgLst>
  <pc:docChgLst>
    <pc:chgData name="sangeeta srinivasan" userId="ae16b587ac2706cb" providerId="LiveId" clId="{300373ED-94AA-AB4B-AB6C-6099543694A2}"/>
    <pc:docChg chg="undo custSel addSld delSld modSld sldOrd">
      <pc:chgData name="sangeeta srinivasan" userId="ae16b587ac2706cb" providerId="LiveId" clId="{300373ED-94AA-AB4B-AB6C-6099543694A2}" dt="2024-12-16T05:11:46.884" v="561" actId="20577"/>
      <pc:docMkLst>
        <pc:docMk/>
      </pc:docMkLst>
      <pc:sldChg chg="modSp mod">
        <pc:chgData name="sangeeta srinivasan" userId="ae16b587ac2706cb" providerId="LiveId" clId="{300373ED-94AA-AB4B-AB6C-6099543694A2}" dt="2024-12-16T04:29:51.742" v="7" actId="20577"/>
        <pc:sldMkLst>
          <pc:docMk/>
          <pc:sldMk cId="2931476068" sldId="256"/>
        </pc:sldMkLst>
        <pc:spChg chg="mod">
          <ac:chgData name="sangeeta srinivasan" userId="ae16b587ac2706cb" providerId="LiveId" clId="{300373ED-94AA-AB4B-AB6C-6099543694A2}" dt="2024-12-16T04:29:51.742" v="7" actId="20577"/>
          <ac:spMkLst>
            <pc:docMk/>
            <pc:sldMk cId="2931476068" sldId="256"/>
            <ac:spMk id="3" creationId="{195C9D9B-29FB-BA59-D1D5-D7213551ADCF}"/>
          </ac:spMkLst>
        </pc:spChg>
      </pc:sldChg>
      <pc:sldChg chg="delSp modSp add mod delCm">
        <pc:chgData name="sangeeta srinivasan" userId="ae16b587ac2706cb" providerId="LiveId" clId="{300373ED-94AA-AB4B-AB6C-6099543694A2}" dt="2024-12-16T04:35:22.758" v="31" actId="1076"/>
        <pc:sldMkLst>
          <pc:docMk/>
          <pc:sldMk cId="1627446654" sldId="259"/>
        </pc:sldMkLst>
        <pc:spChg chg="mod">
          <ac:chgData name="sangeeta srinivasan" userId="ae16b587ac2706cb" providerId="LiveId" clId="{300373ED-94AA-AB4B-AB6C-6099543694A2}" dt="2024-12-16T04:35:22.758" v="31" actId="1076"/>
          <ac:spMkLst>
            <pc:docMk/>
            <pc:sldMk cId="1627446654" sldId="259"/>
            <ac:spMk id="4" creationId="{F42FFDDC-01E6-5016-000F-0899E7F93B20}"/>
          </ac:spMkLst>
        </pc:spChg>
        <pc:picChg chg="del">
          <ac:chgData name="sangeeta srinivasan" userId="ae16b587ac2706cb" providerId="LiveId" clId="{300373ED-94AA-AB4B-AB6C-6099543694A2}" dt="2024-12-16T04:35:08.147" v="29" actId="478"/>
          <ac:picMkLst>
            <pc:docMk/>
            <pc:sldMk cId="1627446654" sldId="259"/>
            <ac:picMk id="4098" creationId="{478A4099-8E3E-30DA-07D0-F0CF543F827B}"/>
          </ac:picMkLst>
        </pc:picChg>
      </pc:sldChg>
      <pc:sldChg chg="modSp mod">
        <pc:chgData name="sangeeta srinivasan" userId="ae16b587ac2706cb" providerId="LiveId" clId="{300373ED-94AA-AB4B-AB6C-6099543694A2}" dt="2024-12-16T05:11:46.884" v="561" actId="20577"/>
        <pc:sldMkLst>
          <pc:docMk/>
          <pc:sldMk cId="2971515690" sldId="271"/>
        </pc:sldMkLst>
        <pc:spChg chg="mod">
          <ac:chgData name="sangeeta srinivasan" userId="ae16b587ac2706cb" providerId="LiveId" clId="{300373ED-94AA-AB4B-AB6C-6099543694A2}" dt="2024-12-16T05:11:46.884" v="561" actId="20577"/>
          <ac:spMkLst>
            <pc:docMk/>
            <pc:sldMk cId="2971515690" sldId="271"/>
            <ac:spMk id="4" creationId="{F15DC2DD-53EF-AD02-C14D-F3F37423A3C2}"/>
          </ac:spMkLst>
        </pc:spChg>
      </pc:sldChg>
      <pc:sldChg chg="modSp mod">
        <pc:chgData name="sangeeta srinivasan" userId="ae16b587ac2706cb" providerId="LiveId" clId="{300373ED-94AA-AB4B-AB6C-6099543694A2}" dt="2024-12-16T04:29:39.192" v="2"/>
        <pc:sldMkLst>
          <pc:docMk/>
          <pc:sldMk cId="3642953194" sldId="283"/>
        </pc:sldMkLst>
        <pc:spChg chg="mod">
          <ac:chgData name="sangeeta srinivasan" userId="ae16b587ac2706cb" providerId="LiveId" clId="{300373ED-94AA-AB4B-AB6C-6099543694A2}" dt="2024-12-16T04:29:39.192" v="2"/>
          <ac:spMkLst>
            <pc:docMk/>
            <pc:sldMk cId="3642953194" sldId="283"/>
            <ac:spMk id="5" creationId="{9D7498A4-64BE-ED1F-C4E3-489936ECB61B}"/>
          </ac:spMkLst>
        </pc:spChg>
      </pc:sldChg>
      <pc:sldChg chg="modSp mod">
        <pc:chgData name="sangeeta srinivasan" userId="ae16b587ac2706cb" providerId="LiveId" clId="{300373ED-94AA-AB4B-AB6C-6099543694A2}" dt="2024-12-16T04:31:13.905" v="22" actId="20577"/>
        <pc:sldMkLst>
          <pc:docMk/>
          <pc:sldMk cId="3613344397" sldId="290"/>
        </pc:sldMkLst>
        <pc:spChg chg="mod">
          <ac:chgData name="sangeeta srinivasan" userId="ae16b587ac2706cb" providerId="LiveId" clId="{300373ED-94AA-AB4B-AB6C-6099543694A2}" dt="2024-12-16T04:31:13.905" v="22" actId="20577"/>
          <ac:spMkLst>
            <pc:docMk/>
            <pc:sldMk cId="3613344397" sldId="290"/>
            <ac:spMk id="3" creationId="{DD10FF7D-B4F0-95E2-FF88-09B02FCD8F72}"/>
          </ac:spMkLst>
        </pc:spChg>
      </pc:sldChg>
      <pc:sldChg chg="modSp mod">
        <pc:chgData name="sangeeta srinivasan" userId="ae16b587ac2706cb" providerId="LiveId" clId="{300373ED-94AA-AB4B-AB6C-6099543694A2}" dt="2024-12-16T04:36:11.587" v="61" actId="20577"/>
        <pc:sldMkLst>
          <pc:docMk/>
          <pc:sldMk cId="3684286581" sldId="291"/>
        </pc:sldMkLst>
        <pc:spChg chg="mod">
          <ac:chgData name="sangeeta srinivasan" userId="ae16b587ac2706cb" providerId="LiveId" clId="{300373ED-94AA-AB4B-AB6C-6099543694A2}" dt="2024-12-16T04:36:11.587" v="61" actId="20577"/>
          <ac:spMkLst>
            <pc:docMk/>
            <pc:sldMk cId="3684286581" sldId="291"/>
            <ac:spMk id="2" creationId="{575C38C0-18E6-6141-073C-13025C4C8D1E}"/>
          </ac:spMkLst>
        </pc:spChg>
      </pc:sldChg>
      <pc:sldChg chg="modSp mod">
        <pc:chgData name="sangeeta srinivasan" userId="ae16b587ac2706cb" providerId="LiveId" clId="{300373ED-94AA-AB4B-AB6C-6099543694A2}" dt="2024-12-16T04:41:32.693" v="179" actId="108"/>
        <pc:sldMkLst>
          <pc:docMk/>
          <pc:sldMk cId="2024151607" sldId="292"/>
        </pc:sldMkLst>
        <pc:spChg chg="mod">
          <ac:chgData name="sangeeta srinivasan" userId="ae16b587ac2706cb" providerId="LiveId" clId="{300373ED-94AA-AB4B-AB6C-6099543694A2}" dt="2024-12-16T04:41:32.693" v="179" actId="108"/>
          <ac:spMkLst>
            <pc:docMk/>
            <pc:sldMk cId="2024151607" sldId="292"/>
            <ac:spMk id="2" creationId="{9A8E122D-71BC-E1E9-1A98-FC2FE43BE441}"/>
          </ac:spMkLst>
        </pc:spChg>
      </pc:sldChg>
      <pc:sldChg chg="modSp mod">
        <pc:chgData name="sangeeta srinivasan" userId="ae16b587ac2706cb" providerId="LiveId" clId="{300373ED-94AA-AB4B-AB6C-6099543694A2}" dt="2024-12-16T04:44:37.474" v="238" actId="20577"/>
        <pc:sldMkLst>
          <pc:docMk/>
          <pc:sldMk cId="1566631295" sldId="293"/>
        </pc:sldMkLst>
        <pc:spChg chg="mod">
          <ac:chgData name="sangeeta srinivasan" userId="ae16b587ac2706cb" providerId="LiveId" clId="{300373ED-94AA-AB4B-AB6C-6099543694A2}" dt="2024-12-16T04:44:37.474" v="238" actId="20577"/>
          <ac:spMkLst>
            <pc:docMk/>
            <pc:sldMk cId="1566631295" sldId="293"/>
            <ac:spMk id="2" creationId="{33546658-5A96-7E73-3829-67CACACA5E0D}"/>
          </ac:spMkLst>
        </pc:spChg>
      </pc:sldChg>
      <pc:sldChg chg="modSp mod">
        <pc:chgData name="sangeeta srinivasan" userId="ae16b587ac2706cb" providerId="LiveId" clId="{300373ED-94AA-AB4B-AB6C-6099543694A2}" dt="2024-12-16T04:49:02.778" v="288" actId="20577"/>
        <pc:sldMkLst>
          <pc:docMk/>
          <pc:sldMk cId="29645856" sldId="294"/>
        </pc:sldMkLst>
        <pc:spChg chg="mod">
          <ac:chgData name="sangeeta srinivasan" userId="ae16b587ac2706cb" providerId="LiveId" clId="{300373ED-94AA-AB4B-AB6C-6099543694A2}" dt="2024-12-16T04:49:02.778" v="288" actId="20577"/>
          <ac:spMkLst>
            <pc:docMk/>
            <pc:sldMk cId="29645856" sldId="294"/>
            <ac:spMk id="2" creationId="{B4257D30-FC14-D885-592D-C7FF4FAAEDF6}"/>
          </ac:spMkLst>
        </pc:spChg>
      </pc:sldChg>
      <pc:sldChg chg="modSp mod">
        <pc:chgData name="sangeeta srinivasan" userId="ae16b587ac2706cb" providerId="LiveId" clId="{300373ED-94AA-AB4B-AB6C-6099543694A2}" dt="2024-12-16T04:53:47.046" v="347" actId="20577"/>
        <pc:sldMkLst>
          <pc:docMk/>
          <pc:sldMk cId="773972771" sldId="295"/>
        </pc:sldMkLst>
        <pc:spChg chg="mod">
          <ac:chgData name="sangeeta srinivasan" userId="ae16b587ac2706cb" providerId="LiveId" clId="{300373ED-94AA-AB4B-AB6C-6099543694A2}" dt="2024-12-16T04:53:47.046" v="347" actId="20577"/>
          <ac:spMkLst>
            <pc:docMk/>
            <pc:sldMk cId="773972771" sldId="295"/>
            <ac:spMk id="2" creationId="{DE5FA85B-2EEB-CAE1-6BD9-4050E74D7C9B}"/>
          </ac:spMkLst>
        </pc:spChg>
      </pc:sldChg>
      <pc:sldChg chg="modSp mod">
        <pc:chgData name="sangeeta srinivasan" userId="ae16b587ac2706cb" providerId="LiveId" clId="{300373ED-94AA-AB4B-AB6C-6099543694A2}" dt="2024-12-16T04:57:02.426" v="395" actId="20577"/>
        <pc:sldMkLst>
          <pc:docMk/>
          <pc:sldMk cId="1675122726" sldId="296"/>
        </pc:sldMkLst>
        <pc:spChg chg="mod">
          <ac:chgData name="sangeeta srinivasan" userId="ae16b587ac2706cb" providerId="LiveId" clId="{300373ED-94AA-AB4B-AB6C-6099543694A2}" dt="2024-12-16T04:57:02.426" v="395" actId="20577"/>
          <ac:spMkLst>
            <pc:docMk/>
            <pc:sldMk cId="1675122726" sldId="296"/>
            <ac:spMk id="2" creationId="{51611730-4C4C-DED6-8CF2-0AA1A1B46819}"/>
          </ac:spMkLst>
        </pc:spChg>
      </pc:sldChg>
      <pc:sldChg chg="modSp mod">
        <pc:chgData name="sangeeta srinivasan" userId="ae16b587ac2706cb" providerId="LiveId" clId="{300373ED-94AA-AB4B-AB6C-6099543694A2}" dt="2024-12-16T05:09:51.955" v="495" actId="20577"/>
        <pc:sldMkLst>
          <pc:docMk/>
          <pc:sldMk cId="2137381795" sldId="297"/>
        </pc:sldMkLst>
        <pc:spChg chg="mod">
          <ac:chgData name="sangeeta srinivasan" userId="ae16b587ac2706cb" providerId="LiveId" clId="{300373ED-94AA-AB4B-AB6C-6099543694A2}" dt="2024-12-16T05:09:51.955" v="495" actId="20577"/>
          <ac:spMkLst>
            <pc:docMk/>
            <pc:sldMk cId="2137381795" sldId="297"/>
            <ac:spMk id="2" creationId="{51611730-4C4C-DED6-8CF2-0AA1A1B46819}"/>
          </ac:spMkLst>
        </pc:spChg>
      </pc:sldChg>
      <pc:sldChg chg="del">
        <pc:chgData name="sangeeta srinivasan" userId="ae16b587ac2706cb" providerId="LiveId" clId="{300373ED-94AA-AB4B-AB6C-6099543694A2}" dt="2024-12-16T05:08:49.017" v="462" actId="2696"/>
        <pc:sldMkLst>
          <pc:docMk/>
          <pc:sldMk cId="1985764240" sldId="298"/>
        </pc:sldMkLst>
      </pc:sldChg>
      <pc:sldChg chg="addSp delSp modSp mod">
        <pc:chgData name="sangeeta srinivasan" userId="ae16b587ac2706cb" providerId="LiveId" clId="{300373ED-94AA-AB4B-AB6C-6099543694A2}" dt="2024-12-16T04:41:36.922" v="180" actId="108"/>
        <pc:sldMkLst>
          <pc:docMk/>
          <pc:sldMk cId="86167250" sldId="299"/>
        </pc:sldMkLst>
        <pc:spChg chg="mod">
          <ac:chgData name="sangeeta srinivasan" userId="ae16b587ac2706cb" providerId="LiveId" clId="{300373ED-94AA-AB4B-AB6C-6099543694A2}" dt="2024-12-16T04:41:36.922" v="180" actId="108"/>
          <ac:spMkLst>
            <pc:docMk/>
            <pc:sldMk cId="86167250" sldId="299"/>
            <ac:spMk id="2" creationId="{31BC0968-B620-5DEB-582C-45526F4818FA}"/>
          </ac:spMkLst>
        </pc:spChg>
        <pc:spChg chg="add del mod">
          <ac:chgData name="sangeeta srinivasan" userId="ae16b587ac2706cb" providerId="LiveId" clId="{300373ED-94AA-AB4B-AB6C-6099543694A2}" dt="2024-12-16T04:40:55.115" v="170"/>
          <ac:spMkLst>
            <pc:docMk/>
            <pc:sldMk cId="86167250" sldId="299"/>
            <ac:spMk id="4" creationId="{90CFB297-6FFE-F3EA-FE0F-3A9883A0ADF6}"/>
          </ac:spMkLst>
        </pc:spChg>
      </pc:sldChg>
      <pc:sldChg chg="modSp mod">
        <pc:chgData name="sangeeta srinivasan" userId="ae16b587ac2706cb" providerId="LiveId" clId="{300373ED-94AA-AB4B-AB6C-6099543694A2}" dt="2024-12-16T04:41:39.570" v="181" actId="108"/>
        <pc:sldMkLst>
          <pc:docMk/>
          <pc:sldMk cId="1612933680" sldId="300"/>
        </pc:sldMkLst>
        <pc:spChg chg="mod">
          <ac:chgData name="sangeeta srinivasan" userId="ae16b587ac2706cb" providerId="LiveId" clId="{300373ED-94AA-AB4B-AB6C-6099543694A2}" dt="2024-12-16T04:41:39.570" v="181" actId="108"/>
          <ac:spMkLst>
            <pc:docMk/>
            <pc:sldMk cId="1612933680" sldId="300"/>
            <ac:spMk id="2" creationId="{43DC9405-ADD1-67C1-4F59-B131CA550326}"/>
          </ac:spMkLst>
        </pc:spChg>
      </pc:sldChg>
      <pc:sldChg chg="modSp mod">
        <pc:chgData name="sangeeta srinivasan" userId="ae16b587ac2706cb" providerId="LiveId" clId="{300373ED-94AA-AB4B-AB6C-6099543694A2}" dt="2024-12-16T04:45:53.855" v="249" actId="108"/>
        <pc:sldMkLst>
          <pc:docMk/>
          <pc:sldMk cId="4017965814" sldId="301"/>
        </pc:sldMkLst>
        <pc:spChg chg="mod">
          <ac:chgData name="sangeeta srinivasan" userId="ae16b587ac2706cb" providerId="LiveId" clId="{300373ED-94AA-AB4B-AB6C-6099543694A2}" dt="2024-12-16T04:45:53.855" v="249" actId="108"/>
          <ac:spMkLst>
            <pc:docMk/>
            <pc:sldMk cId="4017965814" sldId="301"/>
            <ac:spMk id="2" creationId="{1C3B237D-2C7F-F45B-61C9-8DB9E6E454E4}"/>
          </ac:spMkLst>
        </pc:spChg>
      </pc:sldChg>
      <pc:sldChg chg="addSp delSp modSp mod">
        <pc:chgData name="sangeeta srinivasan" userId="ae16b587ac2706cb" providerId="LiveId" clId="{300373ED-94AA-AB4B-AB6C-6099543694A2}" dt="2024-12-16T04:47:43.956" v="268"/>
        <pc:sldMkLst>
          <pc:docMk/>
          <pc:sldMk cId="1530451401" sldId="302"/>
        </pc:sldMkLst>
        <pc:spChg chg="mod">
          <ac:chgData name="sangeeta srinivasan" userId="ae16b587ac2706cb" providerId="LiveId" clId="{300373ED-94AA-AB4B-AB6C-6099543694A2}" dt="2024-12-16T04:47:34.304" v="263" actId="20577"/>
          <ac:spMkLst>
            <pc:docMk/>
            <pc:sldMk cId="1530451401" sldId="302"/>
            <ac:spMk id="2" creationId="{0AFD9446-A509-3906-33E1-DDD5CE84D291}"/>
          </ac:spMkLst>
        </pc:spChg>
        <pc:spChg chg="add del mod">
          <ac:chgData name="sangeeta srinivasan" userId="ae16b587ac2706cb" providerId="LiveId" clId="{300373ED-94AA-AB4B-AB6C-6099543694A2}" dt="2024-12-16T04:47:43.956" v="268"/>
          <ac:spMkLst>
            <pc:docMk/>
            <pc:sldMk cId="1530451401" sldId="302"/>
            <ac:spMk id="4" creationId="{BCD0FE2B-CD4A-9159-9957-B724063F3A49}"/>
          </ac:spMkLst>
        </pc:spChg>
        <pc:spChg chg="add del mod">
          <ac:chgData name="sangeeta srinivasan" userId="ae16b587ac2706cb" providerId="LiveId" clId="{300373ED-94AA-AB4B-AB6C-6099543694A2}" dt="2024-12-16T04:47:43.244" v="265"/>
          <ac:spMkLst>
            <pc:docMk/>
            <pc:sldMk cId="1530451401" sldId="302"/>
            <ac:spMk id="5" creationId="{7CB69FA8-5AB3-79F8-9840-070C3B34D96E}"/>
          </ac:spMkLst>
        </pc:spChg>
      </pc:sldChg>
      <pc:sldChg chg="modSp mod">
        <pc:chgData name="sangeeta srinivasan" userId="ae16b587ac2706cb" providerId="LiveId" clId="{300373ED-94AA-AB4B-AB6C-6099543694A2}" dt="2024-12-16T04:50:14.699" v="307" actId="20577"/>
        <pc:sldMkLst>
          <pc:docMk/>
          <pc:sldMk cId="847521215" sldId="303"/>
        </pc:sldMkLst>
        <pc:spChg chg="mod">
          <ac:chgData name="sangeeta srinivasan" userId="ae16b587ac2706cb" providerId="LiveId" clId="{300373ED-94AA-AB4B-AB6C-6099543694A2}" dt="2024-12-16T04:50:14.699" v="307" actId="20577"/>
          <ac:spMkLst>
            <pc:docMk/>
            <pc:sldMk cId="847521215" sldId="303"/>
            <ac:spMk id="2" creationId="{60E3E5D5-DAD6-971F-73F8-584F5D2B8A8E}"/>
          </ac:spMkLst>
        </pc:spChg>
      </pc:sldChg>
      <pc:sldChg chg="del">
        <pc:chgData name="sangeeta srinivasan" userId="ae16b587ac2706cb" providerId="LiveId" clId="{300373ED-94AA-AB4B-AB6C-6099543694A2}" dt="2024-12-16T04:56:11.161" v="373" actId="2696"/>
        <pc:sldMkLst>
          <pc:docMk/>
          <pc:sldMk cId="3348317373" sldId="304"/>
        </pc:sldMkLst>
      </pc:sldChg>
      <pc:sldChg chg="modSp mod">
        <pc:chgData name="sangeeta srinivasan" userId="ae16b587ac2706cb" providerId="LiveId" clId="{300373ED-94AA-AB4B-AB6C-6099543694A2}" dt="2024-12-16T05:08:22.901" v="454" actId="20577"/>
        <pc:sldMkLst>
          <pc:docMk/>
          <pc:sldMk cId="4129931056" sldId="305"/>
        </pc:sldMkLst>
        <pc:spChg chg="mod">
          <ac:chgData name="sangeeta srinivasan" userId="ae16b587ac2706cb" providerId="LiveId" clId="{300373ED-94AA-AB4B-AB6C-6099543694A2}" dt="2024-12-16T05:08:22.901" v="454" actId="20577"/>
          <ac:spMkLst>
            <pc:docMk/>
            <pc:sldMk cId="4129931056" sldId="305"/>
            <ac:spMk id="2" creationId="{62E82733-EB4F-7585-AC93-D22460A317C3}"/>
          </ac:spMkLst>
        </pc:spChg>
      </pc:sldChg>
      <pc:sldChg chg="del">
        <pc:chgData name="sangeeta srinivasan" userId="ae16b587ac2706cb" providerId="LiveId" clId="{300373ED-94AA-AB4B-AB6C-6099543694A2}" dt="2024-12-16T05:08:46.270" v="461" actId="2696"/>
        <pc:sldMkLst>
          <pc:docMk/>
          <pc:sldMk cId="1387408876" sldId="306"/>
        </pc:sldMkLst>
      </pc:sldChg>
      <pc:sldChg chg="modSp add mod ord">
        <pc:chgData name="sangeeta srinivasan" userId="ae16b587ac2706cb" providerId="LiveId" clId="{300373ED-94AA-AB4B-AB6C-6099543694A2}" dt="2024-12-16T04:36:59.275" v="112" actId="20578"/>
        <pc:sldMkLst>
          <pc:docMk/>
          <pc:sldMk cId="847424175" sldId="307"/>
        </pc:sldMkLst>
        <pc:spChg chg="mod">
          <ac:chgData name="sangeeta srinivasan" userId="ae16b587ac2706cb" providerId="LiveId" clId="{300373ED-94AA-AB4B-AB6C-6099543694A2}" dt="2024-12-16T04:36:45.685" v="109" actId="20577"/>
          <ac:spMkLst>
            <pc:docMk/>
            <pc:sldMk cId="847424175" sldId="307"/>
            <ac:spMk id="2" creationId="{575C38C0-18E6-6141-073C-13025C4C8D1E}"/>
          </ac:spMkLst>
        </pc:spChg>
      </pc:sldChg>
      <pc:sldChg chg="modSp add mod ord">
        <pc:chgData name="sangeeta srinivasan" userId="ae16b587ac2706cb" providerId="LiveId" clId="{300373ED-94AA-AB4B-AB6C-6099543694A2}" dt="2024-12-16T04:37:54.204" v="155" actId="1076"/>
        <pc:sldMkLst>
          <pc:docMk/>
          <pc:sldMk cId="3133962675" sldId="308"/>
        </pc:sldMkLst>
        <pc:spChg chg="mod">
          <ac:chgData name="sangeeta srinivasan" userId="ae16b587ac2706cb" providerId="LiveId" clId="{300373ED-94AA-AB4B-AB6C-6099543694A2}" dt="2024-12-16T04:37:54.204" v="155" actId="1076"/>
          <ac:spMkLst>
            <pc:docMk/>
            <pc:sldMk cId="3133962675" sldId="308"/>
            <ac:spMk id="4" creationId="{F42FFDDC-01E6-5016-000F-0899E7F93B20}"/>
          </ac:spMkLst>
        </pc:spChg>
      </pc:sldChg>
      <pc:sldChg chg="modSp add mod">
        <pc:chgData name="sangeeta srinivasan" userId="ae16b587ac2706cb" providerId="LiveId" clId="{300373ED-94AA-AB4B-AB6C-6099543694A2}" dt="2024-12-16T04:42:52.111" v="192" actId="20577"/>
        <pc:sldMkLst>
          <pc:docMk/>
          <pc:sldMk cId="2900995220" sldId="309"/>
        </pc:sldMkLst>
        <pc:spChg chg="mod">
          <ac:chgData name="sangeeta srinivasan" userId="ae16b587ac2706cb" providerId="LiveId" clId="{300373ED-94AA-AB4B-AB6C-6099543694A2}" dt="2024-12-16T04:42:52.111" v="192" actId="20577"/>
          <ac:spMkLst>
            <pc:docMk/>
            <pc:sldMk cId="2900995220" sldId="309"/>
            <ac:spMk id="2" creationId="{43DC9405-ADD1-67C1-4F59-B131CA550326}"/>
          </ac:spMkLst>
        </pc:spChg>
      </pc:sldChg>
      <pc:sldChg chg="modSp add mod">
        <pc:chgData name="sangeeta srinivasan" userId="ae16b587ac2706cb" providerId="LiveId" clId="{300373ED-94AA-AB4B-AB6C-6099543694A2}" dt="2024-12-16T04:43:05.126" v="194" actId="20577"/>
        <pc:sldMkLst>
          <pc:docMk/>
          <pc:sldMk cId="3552821643" sldId="310"/>
        </pc:sldMkLst>
        <pc:spChg chg="mod">
          <ac:chgData name="sangeeta srinivasan" userId="ae16b587ac2706cb" providerId="LiveId" clId="{300373ED-94AA-AB4B-AB6C-6099543694A2}" dt="2024-12-16T04:43:05.126" v="194" actId="20577"/>
          <ac:spMkLst>
            <pc:docMk/>
            <pc:sldMk cId="3552821643" sldId="310"/>
            <ac:spMk id="2" creationId="{43DC9405-ADD1-67C1-4F59-B131CA550326}"/>
          </ac:spMkLst>
        </pc:spChg>
      </pc:sldChg>
      <pc:sldChg chg="modSp add mod">
        <pc:chgData name="sangeeta srinivasan" userId="ae16b587ac2706cb" providerId="LiveId" clId="{300373ED-94AA-AB4B-AB6C-6099543694A2}" dt="2024-12-16T04:43:58.185" v="229" actId="1076"/>
        <pc:sldMkLst>
          <pc:docMk/>
          <pc:sldMk cId="423782922" sldId="311"/>
        </pc:sldMkLst>
        <pc:spChg chg="mod">
          <ac:chgData name="sangeeta srinivasan" userId="ae16b587ac2706cb" providerId="LiveId" clId="{300373ED-94AA-AB4B-AB6C-6099543694A2}" dt="2024-12-16T04:43:58.185" v="229" actId="1076"/>
          <ac:spMkLst>
            <pc:docMk/>
            <pc:sldMk cId="423782922" sldId="311"/>
            <ac:spMk id="4" creationId="{F42FFDDC-01E6-5016-000F-0899E7F93B20}"/>
          </ac:spMkLst>
        </pc:spChg>
      </pc:sldChg>
      <pc:sldChg chg="modSp add mod">
        <pc:chgData name="sangeeta srinivasan" userId="ae16b587ac2706cb" providerId="LiveId" clId="{300373ED-94AA-AB4B-AB6C-6099543694A2}" dt="2024-12-16T04:45:04.313" v="244" actId="20577"/>
        <pc:sldMkLst>
          <pc:docMk/>
          <pc:sldMk cId="4047446271" sldId="312"/>
        </pc:sldMkLst>
        <pc:spChg chg="mod">
          <ac:chgData name="sangeeta srinivasan" userId="ae16b587ac2706cb" providerId="LiveId" clId="{300373ED-94AA-AB4B-AB6C-6099543694A2}" dt="2024-12-16T04:45:04.313" v="244" actId="20577"/>
          <ac:spMkLst>
            <pc:docMk/>
            <pc:sldMk cId="4047446271" sldId="312"/>
            <ac:spMk id="2" creationId="{33546658-5A96-7E73-3829-67CACACA5E0D}"/>
          </ac:spMkLst>
        </pc:spChg>
      </pc:sldChg>
      <pc:sldChg chg="modSp add mod">
        <pc:chgData name="sangeeta srinivasan" userId="ae16b587ac2706cb" providerId="LiveId" clId="{300373ED-94AA-AB4B-AB6C-6099543694A2}" dt="2024-12-16T04:45:14.438" v="247" actId="20577"/>
        <pc:sldMkLst>
          <pc:docMk/>
          <pc:sldMk cId="1532298741" sldId="313"/>
        </pc:sldMkLst>
        <pc:spChg chg="mod">
          <ac:chgData name="sangeeta srinivasan" userId="ae16b587ac2706cb" providerId="LiveId" clId="{300373ED-94AA-AB4B-AB6C-6099543694A2}" dt="2024-12-16T04:45:14.438" v="247" actId="20577"/>
          <ac:spMkLst>
            <pc:docMk/>
            <pc:sldMk cId="1532298741" sldId="313"/>
            <ac:spMk id="2" creationId="{33546658-5A96-7E73-3829-67CACACA5E0D}"/>
          </ac:spMkLst>
        </pc:spChg>
      </pc:sldChg>
      <pc:sldChg chg="modSp add mod">
        <pc:chgData name="sangeeta srinivasan" userId="ae16b587ac2706cb" providerId="LiveId" clId="{300373ED-94AA-AB4B-AB6C-6099543694A2}" dt="2024-12-16T04:47:46.608" v="270" actId="20577"/>
        <pc:sldMkLst>
          <pc:docMk/>
          <pc:sldMk cId="1585772453" sldId="314"/>
        </pc:sldMkLst>
        <pc:spChg chg="mod">
          <ac:chgData name="sangeeta srinivasan" userId="ae16b587ac2706cb" providerId="LiveId" clId="{300373ED-94AA-AB4B-AB6C-6099543694A2}" dt="2024-12-16T04:47:46.608" v="270" actId="20577"/>
          <ac:spMkLst>
            <pc:docMk/>
            <pc:sldMk cId="1585772453" sldId="314"/>
            <ac:spMk id="2" creationId="{0AFD9446-A509-3906-33E1-DDD5CE84D291}"/>
          </ac:spMkLst>
        </pc:spChg>
      </pc:sldChg>
      <pc:sldChg chg="modSp add mod">
        <pc:chgData name="sangeeta srinivasan" userId="ae16b587ac2706cb" providerId="LiveId" clId="{300373ED-94AA-AB4B-AB6C-6099543694A2}" dt="2024-12-16T04:47:52.664" v="273" actId="20577"/>
        <pc:sldMkLst>
          <pc:docMk/>
          <pc:sldMk cId="3093832407" sldId="315"/>
        </pc:sldMkLst>
        <pc:spChg chg="mod">
          <ac:chgData name="sangeeta srinivasan" userId="ae16b587ac2706cb" providerId="LiveId" clId="{300373ED-94AA-AB4B-AB6C-6099543694A2}" dt="2024-12-16T04:47:52.664" v="273" actId="20577"/>
          <ac:spMkLst>
            <pc:docMk/>
            <pc:sldMk cId="3093832407" sldId="315"/>
            <ac:spMk id="2" creationId="{0AFD9446-A509-3906-33E1-DDD5CE84D291}"/>
          </ac:spMkLst>
        </pc:spChg>
      </pc:sldChg>
      <pc:sldChg chg="modSp add mod">
        <pc:chgData name="sangeeta srinivasan" userId="ae16b587ac2706cb" providerId="LiveId" clId="{300373ED-94AA-AB4B-AB6C-6099543694A2}" dt="2024-12-16T04:48:26.874" v="277" actId="27636"/>
        <pc:sldMkLst>
          <pc:docMk/>
          <pc:sldMk cId="1804699053" sldId="316"/>
        </pc:sldMkLst>
        <pc:spChg chg="mod">
          <ac:chgData name="sangeeta srinivasan" userId="ae16b587ac2706cb" providerId="LiveId" clId="{300373ED-94AA-AB4B-AB6C-6099543694A2}" dt="2024-12-16T04:48:26.874" v="277" actId="27636"/>
          <ac:spMkLst>
            <pc:docMk/>
            <pc:sldMk cId="1804699053" sldId="316"/>
            <ac:spMk id="4" creationId="{F42FFDDC-01E6-5016-000F-0899E7F93B20}"/>
          </ac:spMkLst>
        </pc:spChg>
      </pc:sldChg>
      <pc:sldChg chg="modSp add mod">
        <pc:chgData name="sangeeta srinivasan" userId="ae16b587ac2706cb" providerId="LiveId" clId="{300373ED-94AA-AB4B-AB6C-6099543694A2}" dt="2024-12-16T04:49:17.290" v="291" actId="20577"/>
        <pc:sldMkLst>
          <pc:docMk/>
          <pc:sldMk cId="3393689326" sldId="317"/>
        </pc:sldMkLst>
        <pc:spChg chg="mod">
          <ac:chgData name="sangeeta srinivasan" userId="ae16b587ac2706cb" providerId="LiveId" clId="{300373ED-94AA-AB4B-AB6C-6099543694A2}" dt="2024-12-16T04:49:17.290" v="291" actId="20577"/>
          <ac:spMkLst>
            <pc:docMk/>
            <pc:sldMk cId="3393689326" sldId="317"/>
            <ac:spMk id="2" creationId="{B4257D30-FC14-D885-592D-C7FF4FAAEDF6}"/>
          </ac:spMkLst>
        </pc:spChg>
      </pc:sldChg>
      <pc:sldChg chg="modSp add mod">
        <pc:chgData name="sangeeta srinivasan" userId="ae16b587ac2706cb" providerId="LiveId" clId="{300373ED-94AA-AB4B-AB6C-6099543694A2}" dt="2024-12-16T04:49:23.145" v="294" actId="20577"/>
        <pc:sldMkLst>
          <pc:docMk/>
          <pc:sldMk cId="3532205515" sldId="318"/>
        </pc:sldMkLst>
        <pc:spChg chg="mod">
          <ac:chgData name="sangeeta srinivasan" userId="ae16b587ac2706cb" providerId="LiveId" clId="{300373ED-94AA-AB4B-AB6C-6099543694A2}" dt="2024-12-16T04:49:23.145" v="294" actId="20577"/>
          <ac:spMkLst>
            <pc:docMk/>
            <pc:sldMk cId="3532205515" sldId="318"/>
            <ac:spMk id="2" creationId="{B4257D30-FC14-D885-592D-C7FF4FAAEDF6}"/>
          </ac:spMkLst>
        </pc:spChg>
      </pc:sldChg>
      <pc:sldChg chg="modSp add mod">
        <pc:chgData name="sangeeta srinivasan" userId="ae16b587ac2706cb" providerId="LiveId" clId="{300373ED-94AA-AB4B-AB6C-6099543694A2}" dt="2024-12-16T04:49:30.167" v="297" actId="20577"/>
        <pc:sldMkLst>
          <pc:docMk/>
          <pc:sldMk cId="549561740" sldId="319"/>
        </pc:sldMkLst>
        <pc:spChg chg="mod">
          <ac:chgData name="sangeeta srinivasan" userId="ae16b587ac2706cb" providerId="LiveId" clId="{300373ED-94AA-AB4B-AB6C-6099543694A2}" dt="2024-12-16T04:49:30.167" v="297" actId="20577"/>
          <ac:spMkLst>
            <pc:docMk/>
            <pc:sldMk cId="549561740" sldId="319"/>
            <ac:spMk id="2" creationId="{B4257D30-FC14-D885-592D-C7FF4FAAEDF6}"/>
          </ac:spMkLst>
        </pc:spChg>
      </pc:sldChg>
      <pc:sldChg chg="modSp add mod">
        <pc:chgData name="sangeeta srinivasan" userId="ae16b587ac2706cb" providerId="LiveId" clId="{300373ED-94AA-AB4B-AB6C-6099543694A2}" dt="2024-12-16T04:50:29.712" v="309" actId="20577"/>
        <pc:sldMkLst>
          <pc:docMk/>
          <pc:sldMk cId="324589011" sldId="320"/>
        </pc:sldMkLst>
        <pc:spChg chg="mod">
          <ac:chgData name="sangeeta srinivasan" userId="ae16b587ac2706cb" providerId="LiveId" clId="{300373ED-94AA-AB4B-AB6C-6099543694A2}" dt="2024-12-16T04:50:29.712" v="309" actId="20577"/>
          <ac:spMkLst>
            <pc:docMk/>
            <pc:sldMk cId="324589011" sldId="320"/>
            <ac:spMk id="2" creationId="{60E3E5D5-DAD6-971F-73F8-584F5D2B8A8E}"/>
          </ac:spMkLst>
        </pc:spChg>
      </pc:sldChg>
      <pc:sldChg chg="modSp add mod">
        <pc:chgData name="sangeeta srinivasan" userId="ae16b587ac2706cb" providerId="LiveId" clId="{300373ED-94AA-AB4B-AB6C-6099543694A2}" dt="2024-12-16T04:51:00.990" v="314" actId="27636"/>
        <pc:sldMkLst>
          <pc:docMk/>
          <pc:sldMk cId="4015279930" sldId="321"/>
        </pc:sldMkLst>
        <pc:spChg chg="mod">
          <ac:chgData name="sangeeta srinivasan" userId="ae16b587ac2706cb" providerId="LiveId" clId="{300373ED-94AA-AB4B-AB6C-6099543694A2}" dt="2024-12-16T04:51:00.990" v="314" actId="27636"/>
          <ac:spMkLst>
            <pc:docMk/>
            <pc:sldMk cId="4015279930" sldId="321"/>
            <ac:spMk id="4" creationId="{F42FFDDC-01E6-5016-000F-0899E7F93B20}"/>
          </ac:spMkLst>
        </pc:spChg>
      </pc:sldChg>
      <pc:sldChg chg="modSp add mod">
        <pc:chgData name="sangeeta srinivasan" userId="ae16b587ac2706cb" providerId="LiveId" clId="{300373ED-94AA-AB4B-AB6C-6099543694A2}" dt="2024-12-16T04:54:09.805" v="350" actId="20577"/>
        <pc:sldMkLst>
          <pc:docMk/>
          <pc:sldMk cId="1562373301" sldId="322"/>
        </pc:sldMkLst>
        <pc:spChg chg="mod">
          <ac:chgData name="sangeeta srinivasan" userId="ae16b587ac2706cb" providerId="LiveId" clId="{300373ED-94AA-AB4B-AB6C-6099543694A2}" dt="2024-12-16T04:54:09.805" v="350" actId="20577"/>
          <ac:spMkLst>
            <pc:docMk/>
            <pc:sldMk cId="1562373301" sldId="322"/>
            <ac:spMk id="2" creationId="{DE5FA85B-2EEB-CAE1-6BD9-4050E74D7C9B}"/>
          </ac:spMkLst>
        </pc:spChg>
      </pc:sldChg>
      <pc:sldChg chg="modSp add mod">
        <pc:chgData name="sangeeta srinivasan" userId="ae16b587ac2706cb" providerId="LiveId" clId="{300373ED-94AA-AB4B-AB6C-6099543694A2}" dt="2024-12-16T04:54:26.869" v="355" actId="20577"/>
        <pc:sldMkLst>
          <pc:docMk/>
          <pc:sldMk cId="2116308472" sldId="323"/>
        </pc:sldMkLst>
        <pc:spChg chg="mod">
          <ac:chgData name="sangeeta srinivasan" userId="ae16b587ac2706cb" providerId="LiveId" clId="{300373ED-94AA-AB4B-AB6C-6099543694A2}" dt="2024-12-16T04:54:26.869" v="355" actId="20577"/>
          <ac:spMkLst>
            <pc:docMk/>
            <pc:sldMk cId="2116308472" sldId="323"/>
            <ac:spMk id="2" creationId="{DE5FA85B-2EEB-CAE1-6BD9-4050E74D7C9B}"/>
          </ac:spMkLst>
        </pc:spChg>
      </pc:sldChg>
      <pc:sldChg chg="add del">
        <pc:chgData name="sangeeta srinivasan" userId="ae16b587ac2706cb" providerId="LiveId" clId="{300373ED-94AA-AB4B-AB6C-6099543694A2}" dt="2024-12-16T04:54:16.818" v="352" actId="2696"/>
        <pc:sldMkLst>
          <pc:docMk/>
          <pc:sldMk cId="4042117625" sldId="323"/>
        </pc:sldMkLst>
      </pc:sldChg>
      <pc:sldChg chg="modSp add mod">
        <pc:chgData name="sangeeta srinivasan" userId="ae16b587ac2706cb" providerId="LiveId" clId="{300373ED-94AA-AB4B-AB6C-6099543694A2}" dt="2024-12-16T04:55:47.994" v="367" actId="20577"/>
        <pc:sldMkLst>
          <pc:docMk/>
          <pc:sldMk cId="3128231716" sldId="324"/>
        </pc:sldMkLst>
        <pc:spChg chg="mod">
          <ac:chgData name="sangeeta srinivasan" userId="ae16b587ac2706cb" providerId="LiveId" clId="{300373ED-94AA-AB4B-AB6C-6099543694A2}" dt="2024-12-16T04:55:47.994" v="367" actId="20577"/>
          <ac:spMkLst>
            <pc:docMk/>
            <pc:sldMk cId="3128231716" sldId="324"/>
            <ac:spMk id="2" creationId="{DE5FA85B-2EEB-CAE1-6BD9-4050E74D7C9B}"/>
          </ac:spMkLst>
        </pc:spChg>
      </pc:sldChg>
      <pc:sldChg chg="modSp add mod">
        <pc:chgData name="sangeeta srinivasan" userId="ae16b587ac2706cb" providerId="LiveId" clId="{300373ED-94AA-AB4B-AB6C-6099543694A2}" dt="2024-12-16T04:55:52.303" v="369" actId="20577"/>
        <pc:sldMkLst>
          <pc:docMk/>
          <pc:sldMk cId="968187356" sldId="325"/>
        </pc:sldMkLst>
        <pc:spChg chg="mod">
          <ac:chgData name="sangeeta srinivasan" userId="ae16b587ac2706cb" providerId="LiveId" clId="{300373ED-94AA-AB4B-AB6C-6099543694A2}" dt="2024-12-16T04:55:52.303" v="369" actId="20577"/>
          <ac:spMkLst>
            <pc:docMk/>
            <pc:sldMk cId="968187356" sldId="325"/>
            <ac:spMk id="2" creationId="{DE5FA85B-2EEB-CAE1-6BD9-4050E74D7C9B}"/>
          </ac:spMkLst>
        </pc:spChg>
      </pc:sldChg>
      <pc:sldChg chg="modSp add mod">
        <pc:chgData name="sangeeta srinivasan" userId="ae16b587ac2706cb" providerId="LiveId" clId="{300373ED-94AA-AB4B-AB6C-6099543694A2}" dt="2024-12-16T04:55:59.604" v="372" actId="20577"/>
        <pc:sldMkLst>
          <pc:docMk/>
          <pc:sldMk cId="1952376888" sldId="326"/>
        </pc:sldMkLst>
        <pc:spChg chg="mod">
          <ac:chgData name="sangeeta srinivasan" userId="ae16b587ac2706cb" providerId="LiveId" clId="{300373ED-94AA-AB4B-AB6C-6099543694A2}" dt="2024-12-16T04:55:59.604" v="372" actId="20577"/>
          <ac:spMkLst>
            <pc:docMk/>
            <pc:sldMk cId="1952376888" sldId="326"/>
            <ac:spMk id="2" creationId="{DE5FA85B-2EEB-CAE1-6BD9-4050E74D7C9B}"/>
          </ac:spMkLst>
        </pc:spChg>
      </pc:sldChg>
      <pc:sldChg chg="modSp add mod">
        <pc:chgData name="sangeeta srinivasan" userId="ae16b587ac2706cb" providerId="LiveId" clId="{300373ED-94AA-AB4B-AB6C-6099543694A2}" dt="2024-12-16T04:56:29.948" v="384" actId="20577"/>
        <pc:sldMkLst>
          <pc:docMk/>
          <pc:sldMk cId="1955060301" sldId="327"/>
        </pc:sldMkLst>
        <pc:spChg chg="mod">
          <ac:chgData name="sangeeta srinivasan" userId="ae16b587ac2706cb" providerId="LiveId" clId="{300373ED-94AA-AB4B-AB6C-6099543694A2}" dt="2024-12-16T04:56:29.948" v="384" actId="20577"/>
          <ac:spMkLst>
            <pc:docMk/>
            <pc:sldMk cId="1955060301" sldId="327"/>
            <ac:spMk id="4" creationId="{F42FFDDC-01E6-5016-000F-0899E7F93B20}"/>
          </ac:spMkLst>
        </pc:spChg>
      </pc:sldChg>
      <pc:sldChg chg="new del">
        <pc:chgData name="sangeeta srinivasan" userId="ae16b587ac2706cb" providerId="LiveId" clId="{300373ED-94AA-AB4B-AB6C-6099543694A2}" dt="2024-12-16T05:07:07.106" v="412" actId="2696"/>
        <pc:sldMkLst>
          <pc:docMk/>
          <pc:sldMk cId="2796928634" sldId="328"/>
        </pc:sldMkLst>
      </pc:sldChg>
      <pc:sldChg chg="modSp add mod">
        <pc:chgData name="sangeeta srinivasan" userId="ae16b587ac2706cb" providerId="LiveId" clId="{300373ED-94AA-AB4B-AB6C-6099543694A2}" dt="2024-12-16T05:06:36.353" v="399" actId="20577"/>
        <pc:sldMkLst>
          <pc:docMk/>
          <pc:sldMk cId="2381259570" sldId="329"/>
        </pc:sldMkLst>
        <pc:spChg chg="mod">
          <ac:chgData name="sangeeta srinivasan" userId="ae16b587ac2706cb" providerId="LiveId" clId="{300373ED-94AA-AB4B-AB6C-6099543694A2}" dt="2024-12-16T05:06:36.353" v="399" actId="20577"/>
          <ac:spMkLst>
            <pc:docMk/>
            <pc:sldMk cId="2381259570" sldId="329"/>
            <ac:spMk id="2" creationId="{51611730-4C4C-DED6-8CF2-0AA1A1B46819}"/>
          </ac:spMkLst>
        </pc:spChg>
      </pc:sldChg>
      <pc:sldChg chg="modSp add mod">
        <pc:chgData name="sangeeta srinivasan" userId="ae16b587ac2706cb" providerId="LiveId" clId="{300373ED-94AA-AB4B-AB6C-6099543694A2}" dt="2024-12-16T05:06:41.608" v="402" actId="20577"/>
        <pc:sldMkLst>
          <pc:docMk/>
          <pc:sldMk cId="3831829358" sldId="330"/>
        </pc:sldMkLst>
        <pc:spChg chg="mod">
          <ac:chgData name="sangeeta srinivasan" userId="ae16b587ac2706cb" providerId="LiveId" clId="{300373ED-94AA-AB4B-AB6C-6099543694A2}" dt="2024-12-16T05:06:41.608" v="402" actId="20577"/>
          <ac:spMkLst>
            <pc:docMk/>
            <pc:sldMk cId="3831829358" sldId="330"/>
            <ac:spMk id="2" creationId="{51611730-4C4C-DED6-8CF2-0AA1A1B46819}"/>
          </ac:spMkLst>
        </pc:spChg>
      </pc:sldChg>
      <pc:sldChg chg="modSp add mod">
        <pc:chgData name="sangeeta srinivasan" userId="ae16b587ac2706cb" providerId="LiveId" clId="{300373ED-94AA-AB4B-AB6C-6099543694A2}" dt="2024-12-16T05:06:47.223" v="405" actId="20577"/>
        <pc:sldMkLst>
          <pc:docMk/>
          <pc:sldMk cId="2855793214" sldId="331"/>
        </pc:sldMkLst>
        <pc:spChg chg="mod">
          <ac:chgData name="sangeeta srinivasan" userId="ae16b587ac2706cb" providerId="LiveId" clId="{300373ED-94AA-AB4B-AB6C-6099543694A2}" dt="2024-12-16T05:06:47.223" v="405" actId="20577"/>
          <ac:spMkLst>
            <pc:docMk/>
            <pc:sldMk cId="2855793214" sldId="331"/>
            <ac:spMk id="2" creationId="{51611730-4C4C-DED6-8CF2-0AA1A1B46819}"/>
          </ac:spMkLst>
        </pc:spChg>
      </pc:sldChg>
      <pc:sldChg chg="modSp add mod">
        <pc:chgData name="sangeeta srinivasan" userId="ae16b587ac2706cb" providerId="LiveId" clId="{300373ED-94AA-AB4B-AB6C-6099543694A2}" dt="2024-12-16T05:06:52.091" v="408" actId="20577"/>
        <pc:sldMkLst>
          <pc:docMk/>
          <pc:sldMk cId="3306712291" sldId="332"/>
        </pc:sldMkLst>
        <pc:spChg chg="mod">
          <ac:chgData name="sangeeta srinivasan" userId="ae16b587ac2706cb" providerId="LiveId" clId="{300373ED-94AA-AB4B-AB6C-6099543694A2}" dt="2024-12-16T05:06:52.091" v="408" actId="20577"/>
          <ac:spMkLst>
            <pc:docMk/>
            <pc:sldMk cId="3306712291" sldId="332"/>
            <ac:spMk id="2" creationId="{51611730-4C4C-DED6-8CF2-0AA1A1B46819}"/>
          </ac:spMkLst>
        </pc:spChg>
      </pc:sldChg>
      <pc:sldChg chg="modSp add mod">
        <pc:chgData name="sangeeta srinivasan" userId="ae16b587ac2706cb" providerId="LiveId" clId="{300373ED-94AA-AB4B-AB6C-6099543694A2}" dt="2024-12-16T05:06:57.326" v="411" actId="20577"/>
        <pc:sldMkLst>
          <pc:docMk/>
          <pc:sldMk cId="3997815046" sldId="333"/>
        </pc:sldMkLst>
        <pc:spChg chg="mod">
          <ac:chgData name="sangeeta srinivasan" userId="ae16b587ac2706cb" providerId="LiveId" clId="{300373ED-94AA-AB4B-AB6C-6099543694A2}" dt="2024-12-16T05:06:57.326" v="411" actId="20577"/>
          <ac:spMkLst>
            <pc:docMk/>
            <pc:sldMk cId="3997815046" sldId="333"/>
            <ac:spMk id="2" creationId="{51611730-4C4C-DED6-8CF2-0AA1A1B46819}"/>
          </ac:spMkLst>
        </pc:spChg>
      </pc:sldChg>
      <pc:sldChg chg="modSp add mod">
        <pc:chgData name="sangeeta srinivasan" userId="ae16b587ac2706cb" providerId="LiveId" clId="{300373ED-94AA-AB4B-AB6C-6099543694A2}" dt="2024-12-16T05:08:31.070" v="457" actId="20577"/>
        <pc:sldMkLst>
          <pc:docMk/>
          <pc:sldMk cId="3611809842" sldId="334"/>
        </pc:sldMkLst>
        <pc:spChg chg="mod">
          <ac:chgData name="sangeeta srinivasan" userId="ae16b587ac2706cb" providerId="LiveId" clId="{300373ED-94AA-AB4B-AB6C-6099543694A2}" dt="2024-12-16T05:08:31.070" v="457" actId="20577"/>
          <ac:spMkLst>
            <pc:docMk/>
            <pc:sldMk cId="3611809842" sldId="334"/>
            <ac:spMk id="2" creationId="{62E82733-EB4F-7585-AC93-D22460A317C3}"/>
          </ac:spMkLst>
        </pc:spChg>
      </pc:sldChg>
      <pc:sldChg chg="modSp add mod">
        <pc:chgData name="sangeeta srinivasan" userId="ae16b587ac2706cb" providerId="LiveId" clId="{300373ED-94AA-AB4B-AB6C-6099543694A2}" dt="2024-12-16T05:08:35.682" v="460" actId="20577"/>
        <pc:sldMkLst>
          <pc:docMk/>
          <pc:sldMk cId="322177936" sldId="335"/>
        </pc:sldMkLst>
        <pc:spChg chg="mod">
          <ac:chgData name="sangeeta srinivasan" userId="ae16b587ac2706cb" providerId="LiveId" clId="{300373ED-94AA-AB4B-AB6C-6099543694A2}" dt="2024-12-16T05:08:35.682" v="460" actId="20577"/>
          <ac:spMkLst>
            <pc:docMk/>
            <pc:sldMk cId="322177936" sldId="335"/>
            <ac:spMk id="2" creationId="{62E82733-EB4F-7585-AC93-D22460A317C3}"/>
          </ac:spMkLst>
        </pc:spChg>
      </pc:sldChg>
      <pc:sldChg chg="modSp add mod">
        <pc:chgData name="sangeeta srinivasan" userId="ae16b587ac2706cb" providerId="LiveId" clId="{300373ED-94AA-AB4B-AB6C-6099543694A2}" dt="2024-12-16T05:09:26.541" v="466"/>
        <pc:sldMkLst>
          <pc:docMk/>
          <pc:sldMk cId="237021769" sldId="336"/>
        </pc:sldMkLst>
        <pc:spChg chg="mod">
          <ac:chgData name="sangeeta srinivasan" userId="ae16b587ac2706cb" providerId="LiveId" clId="{300373ED-94AA-AB4B-AB6C-6099543694A2}" dt="2024-12-16T05:09:26.541" v="466"/>
          <ac:spMkLst>
            <pc:docMk/>
            <pc:sldMk cId="237021769" sldId="336"/>
            <ac:spMk id="4" creationId="{F42FFDDC-01E6-5016-000F-0899E7F93B20}"/>
          </ac:spMkLst>
        </pc:spChg>
      </pc:sldChg>
      <pc:sldChg chg="modSp add mod">
        <pc:chgData name="sangeeta srinivasan" userId="ae16b587ac2706cb" providerId="LiveId" clId="{300373ED-94AA-AB4B-AB6C-6099543694A2}" dt="2024-12-16T05:10:25.788" v="523" actId="20577"/>
        <pc:sldMkLst>
          <pc:docMk/>
          <pc:sldMk cId="3682156066" sldId="337"/>
        </pc:sldMkLst>
        <pc:spChg chg="mod">
          <ac:chgData name="sangeeta srinivasan" userId="ae16b587ac2706cb" providerId="LiveId" clId="{300373ED-94AA-AB4B-AB6C-6099543694A2}" dt="2024-12-16T05:10:25.788" v="523" actId="20577"/>
          <ac:spMkLst>
            <pc:docMk/>
            <pc:sldMk cId="3682156066" sldId="337"/>
            <ac:spMk id="2" creationId="{51611730-4C4C-DED6-8CF2-0AA1A1B46819}"/>
          </ac:spMkLst>
        </pc:spChg>
      </pc:sldChg>
      <pc:sldChg chg="modSp add mod">
        <pc:chgData name="sangeeta srinivasan" userId="ae16b587ac2706cb" providerId="LiveId" clId="{300373ED-94AA-AB4B-AB6C-6099543694A2}" dt="2024-12-16T05:10:56.390" v="554" actId="20577"/>
        <pc:sldMkLst>
          <pc:docMk/>
          <pc:sldMk cId="2747442401" sldId="338"/>
        </pc:sldMkLst>
        <pc:spChg chg="mod">
          <ac:chgData name="sangeeta srinivasan" userId="ae16b587ac2706cb" providerId="LiveId" clId="{300373ED-94AA-AB4B-AB6C-6099543694A2}" dt="2024-12-16T05:10:56.390" v="554" actId="20577"/>
          <ac:spMkLst>
            <pc:docMk/>
            <pc:sldMk cId="2747442401" sldId="338"/>
            <ac:spMk id="2" creationId="{51611730-4C4C-DED6-8CF2-0AA1A1B46819}"/>
          </ac:spMkLst>
        </pc:spChg>
      </pc:sldChg>
      <pc:sldChg chg="modSp add mod">
        <pc:chgData name="sangeeta srinivasan" userId="ae16b587ac2706cb" providerId="LiveId" clId="{300373ED-94AA-AB4B-AB6C-6099543694A2}" dt="2024-12-16T05:11:41.184" v="559" actId="20577"/>
        <pc:sldMkLst>
          <pc:docMk/>
          <pc:sldMk cId="3584044953" sldId="339"/>
        </pc:sldMkLst>
        <pc:spChg chg="mod">
          <ac:chgData name="sangeeta srinivasan" userId="ae16b587ac2706cb" providerId="LiveId" clId="{300373ED-94AA-AB4B-AB6C-6099543694A2}" dt="2024-12-16T05:11:41.184" v="559" actId="20577"/>
          <ac:spMkLst>
            <pc:docMk/>
            <pc:sldMk cId="3584044953" sldId="339"/>
            <ac:spMk id="4" creationId="{F42FFDDC-01E6-5016-000F-0899E7F93B2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9357D-E08C-B341-9B84-C7C6ED51F467}"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DC7F85-B619-534F-A66A-9B8DC36C34F8}" type="slidenum">
              <a:rPr lang="en-US" smtClean="0"/>
              <a:t>‹#›</a:t>
            </a:fld>
            <a:endParaRPr lang="en-US"/>
          </a:p>
        </p:txBody>
      </p:sp>
    </p:spTree>
    <p:extLst>
      <p:ext uri="{BB962C8B-B14F-4D97-AF65-F5344CB8AC3E}">
        <p14:creationId xmlns:p14="http://schemas.microsoft.com/office/powerpoint/2010/main" val="261660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9D7C9-8F96-29F5-1205-BAE74ECFB6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2476479-834E-716E-F738-42913F20F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C33591F-359F-14CB-E47E-7E0A48675C21}"/>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2/2/2025</a:t>
            </a:fld>
            <a:endParaRPr lang="en-US"/>
          </a:p>
        </p:txBody>
      </p:sp>
      <p:sp>
        <p:nvSpPr>
          <p:cNvPr id="5" name="Footer Placeholder 4">
            <a:extLst>
              <a:ext uri="{FF2B5EF4-FFF2-40B4-BE49-F238E27FC236}">
                <a16:creationId xmlns:a16="http://schemas.microsoft.com/office/drawing/2014/main" id="{E2B0DDA5-1212-4EE1-8E98-BD5556D6192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FAF1A59-0F6E-C066-93B8-C418D626419E}"/>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9083491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0D06B-6099-7E14-DAC0-373B0E64354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20A64E-F565-5F45-4D8A-0F66C5C6F6F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6C64CE-CC06-33A3-A7B5-39280C0EE39A}"/>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2/2/2025</a:t>
            </a:fld>
            <a:endParaRPr lang="en-US"/>
          </a:p>
        </p:txBody>
      </p:sp>
      <p:sp>
        <p:nvSpPr>
          <p:cNvPr id="5" name="Footer Placeholder 4">
            <a:extLst>
              <a:ext uri="{FF2B5EF4-FFF2-40B4-BE49-F238E27FC236}">
                <a16:creationId xmlns:a16="http://schemas.microsoft.com/office/drawing/2014/main" id="{08B13EAA-0C96-C90A-5023-5A6AE90844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3A4E51-A389-BAC7-6104-10F8BBF5E218}"/>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830170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67FAE-47FC-773A-D2CB-02DF3A13179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97915DE-C722-EBEB-B967-F3C2A848DF6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FF320F-F8B7-E5F3-A82C-29E730823A2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2/2/2025</a:t>
            </a:fld>
            <a:endParaRPr lang="en-US"/>
          </a:p>
        </p:txBody>
      </p:sp>
      <p:sp>
        <p:nvSpPr>
          <p:cNvPr id="5" name="Footer Placeholder 4">
            <a:extLst>
              <a:ext uri="{FF2B5EF4-FFF2-40B4-BE49-F238E27FC236}">
                <a16:creationId xmlns:a16="http://schemas.microsoft.com/office/drawing/2014/main" id="{EB893657-C9AF-31E5-1EAB-5E1D1A1074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4E3EB91-DA44-D3FB-B424-EC3DFBCAAAE2}"/>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108558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B2AA-06AD-F2FC-5383-B4B7B95FA0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EFFB339-D764-126A-043A-AA902A2D94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2CEC418-3953-DA2D-A0FB-CABD98BBE89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2/2/2025</a:t>
            </a:fld>
            <a:endParaRPr lang="en-US"/>
          </a:p>
        </p:txBody>
      </p:sp>
      <p:sp>
        <p:nvSpPr>
          <p:cNvPr id="5" name="Footer Placeholder 4">
            <a:extLst>
              <a:ext uri="{FF2B5EF4-FFF2-40B4-BE49-F238E27FC236}">
                <a16:creationId xmlns:a16="http://schemas.microsoft.com/office/drawing/2014/main" id="{C38B8AE1-51E6-F6DC-0366-71136A416F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E9BB31A-1A8F-2867-8E45-A1156E678421}"/>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7" name="Straight Connector 6">
            <a:extLst>
              <a:ext uri="{FF2B5EF4-FFF2-40B4-BE49-F238E27FC236}">
                <a16:creationId xmlns:a16="http://schemas.microsoft.com/office/drawing/2014/main" id="{CF6DD119-3AB1-5E89-283B-CFC7450F3221}"/>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988963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8FB27-6D56-F7B9-3168-F3BA5618EA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E265677-679A-B0F9-A8ED-CB7AE1B44E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96AB45-AD7F-AAB6-E9E5-BC9FFE73E6C3}"/>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2/2/2025</a:t>
            </a:fld>
            <a:endParaRPr lang="en-US"/>
          </a:p>
        </p:txBody>
      </p:sp>
      <p:sp>
        <p:nvSpPr>
          <p:cNvPr id="5" name="Footer Placeholder 4">
            <a:extLst>
              <a:ext uri="{FF2B5EF4-FFF2-40B4-BE49-F238E27FC236}">
                <a16:creationId xmlns:a16="http://schemas.microsoft.com/office/drawing/2014/main" id="{E6500007-5F71-101E-BD73-80F5B482450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21822D-21A5-46A1-7A0D-74890F813E5D}"/>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12177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19D8-2061-DE2F-C7F4-7B55AE952A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C7E3F7-CAC0-234E-2E22-54F716B31277}"/>
              </a:ext>
            </a:extLst>
          </p:cNvPr>
          <p:cNvSpPr>
            <a:spLocks noGrp="1"/>
          </p:cNvSpPr>
          <p:nvPr>
            <p:ph sz="half" idx="1"/>
          </p:nvPr>
        </p:nvSpPr>
        <p:spPr>
          <a:xfrm>
            <a:off x="838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55703E5-BCA0-9F5D-3D33-E6367347C39A}"/>
              </a:ext>
            </a:extLst>
          </p:cNvPr>
          <p:cNvSpPr>
            <a:spLocks noGrp="1"/>
          </p:cNvSpPr>
          <p:nvPr>
            <p:ph sz="half" idx="2"/>
          </p:nvPr>
        </p:nvSpPr>
        <p:spPr>
          <a:xfrm>
            <a:off x="6172200" y="1163789"/>
            <a:ext cx="5181600" cy="50131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078F20-3ECF-6BE9-68F4-016C200C5F85}"/>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2/2/2025</a:t>
            </a:fld>
            <a:endParaRPr lang="en-US"/>
          </a:p>
        </p:txBody>
      </p:sp>
      <p:sp>
        <p:nvSpPr>
          <p:cNvPr id="6" name="Footer Placeholder 5">
            <a:extLst>
              <a:ext uri="{FF2B5EF4-FFF2-40B4-BE49-F238E27FC236}">
                <a16:creationId xmlns:a16="http://schemas.microsoft.com/office/drawing/2014/main" id="{AD0347F2-ADE9-32FD-FCEF-C45F3A7076C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ABACDE-6DBE-549B-7465-4DA10C5C3E2B}"/>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8" name="Straight Connector 7">
            <a:extLst>
              <a:ext uri="{FF2B5EF4-FFF2-40B4-BE49-F238E27FC236}">
                <a16:creationId xmlns:a16="http://schemas.microsoft.com/office/drawing/2014/main" id="{A23452B6-CDA2-B35E-0715-B9D79EFD3246}"/>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87046135"/>
      </p:ext>
    </p:extLst>
  </p:cSld>
  <p:clrMapOvr>
    <a:masterClrMapping/>
  </p:clrMapOvr>
  <p:extLst>
    <p:ext uri="{DCECCB84-F9BA-43D5-87BE-67443E8EF086}">
      <p15:sldGuideLst xmlns:p15="http://schemas.microsoft.com/office/powerpoint/2012/main">
        <p15:guide id="1" orient="horz" pos="2387" userDrawn="1">
          <p15:clr>
            <a:srgbClr val="FBAE40"/>
          </p15:clr>
        </p15:guide>
        <p15:guide id="2" pos="3840" userDrawn="1">
          <p15:clr>
            <a:srgbClr val="FBAE40"/>
          </p15:clr>
        </p15:guide>
        <p15:guide id="3" orient="horz" pos="68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CE741-45A8-1862-BA73-F388A4A00DE0}"/>
              </a:ext>
            </a:extLst>
          </p:cNvPr>
          <p:cNvSpPr>
            <a:spLocks noGrp="1"/>
          </p:cNvSpPr>
          <p:nvPr>
            <p:ph type="title"/>
          </p:nvPr>
        </p:nvSpPr>
        <p:spPr>
          <a:xfrm>
            <a:off x="839788" y="365126"/>
            <a:ext cx="10515600" cy="723900"/>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CFFEB5-6F77-A32D-584E-9A3707A33A88}"/>
              </a:ext>
            </a:extLst>
          </p:cNvPr>
          <p:cNvSpPr>
            <a:spLocks noGrp="1"/>
          </p:cNvSpPr>
          <p:nvPr>
            <p:ph type="body" idx="1"/>
          </p:nvPr>
        </p:nvSpPr>
        <p:spPr>
          <a:xfrm>
            <a:off x="839788" y="1185864"/>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0BD877-1138-6469-13F1-6F0E1BC73D58}"/>
              </a:ext>
            </a:extLst>
          </p:cNvPr>
          <p:cNvSpPr>
            <a:spLocks noGrp="1"/>
          </p:cNvSpPr>
          <p:nvPr>
            <p:ph sz="half" idx="2"/>
          </p:nvPr>
        </p:nvSpPr>
        <p:spPr>
          <a:xfrm>
            <a:off x="839788" y="2106614"/>
            <a:ext cx="5157787"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A7290B9-71DF-9759-96EE-064D62481AA3}"/>
              </a:ext>
            </a:extLst>
          </p:cNvPr>
          <p:cNvSpPr>
            <a:spLocks noGrp="1"/>
          </p:cNvSpPr>
          <p:nvPr>
            <p:ph type="body" sz="quarter" idx="3"/>
          </p:nvPr>
        </p:nvSpPr>
        <p:spPr>
          <a:xfrm>
            <a:off x="6172200" y="1185864"/>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8C9F887-8C64-4DCB-B28E-6E1DF757778F}"/>
              </a:ext>
            </a:extLst>
          </p:cNvPr>
          <p:cNvSpPr>
            <a:spLocks noGrp="1"/>
          </p:cNvSpPr>
          <p:nvPr>
            <p:ph sz="quarter" idx="4"/>
          </p:nvPr>
        </p:nvSpPr>
        <p:spPr>
          <a:xfrm>
            <a:off x="6172200" y="2106614"/>
            <a:ext cx="5183188" cy="40830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A80574B-0CB4-87BA-DB22-D700C1C3F77C}"/>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2/2/2025</a:t>
            </a:fld>
            <a:endParaRPr lang="en-US"/>
          </a:p>
        </p:txBody>
      </p:sp>
      <p:sp>
        <p:nvSpPr>
          <p:cNvPr id="8" name="Footer Placeholder 7">
            <a:extLst>
              <a:ext uri="{FF2B5EF4-FFF2-40B4-BE49-F238E27FC236}">
                <a16:creationId xmlns:a16="http://schemas.microsoft.com/office/drawing/2014/main" id="{AE25FBD3-1201-6FF1-7DB2-0C1BCF545B8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8CB2EC7-5FD9-2FA0-683A-AD8C72519718}"/>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10" name="Straight Connector 9">
            <a:extLst>
              <a:ext uri="{FF2B5EF4-FFF2-40B4-BE49-F238E27FC236}">
                <a16:creationId xmlns:a16="http://schemas.microsoft.com/office/drawing/2014/main" id="{A473E797-D026-4CB2-8534-3B0913C54F89}"/>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19131516"/>
      </p:ext>
    </p:extLst>
  </p:cSld>
  <p:clrMapOvr>
    <a:masterClrMapping/>
  </p:clrMapOvr>
  <p:extLst>
    <p:ext uri="{DCECCB84-F9BA-43D5-87BE-67443E8EF086}">
      <p15:sldGuideLst xmlns:p15="http://schemas.microsoft.com/office/powerpoint/2012/main">
        <p15:guide id="1" orient="horz" pos="686"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E99D4-8848-F972-1C0E-F10BA66AA61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F5EBD19-62F1-F1BF-AC51-601E53D1E27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2/2/2025</a:t>
            </a:fld>
            <a:endParaRPr lang="en-US"/>
          </a:p>
        </p:txBody>
      </p:sp>
      <p:sp>
        <p:nvSpPr>
          <p:cNvPr id="4" name="Footer Placeholder 3">
            <a:extLst>
              <a:ext uri="{FF2B5EF4-FFF2-40B4-BE49-F238E27FC236}">
                <a16:creationId xmlns:a16="http://schemas.microsoft.com/office/drawing/2014/main" id="{35ED8C3C-D39A-BE1E-07F0-EF54F36A07A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B7AD6F8-8AC6-6CD2-5354-1A46A6BA7BE5}"/>
              </a:ext>
            </a:extLst>
          </p:cNvPr>
          <p:cNvSpPr>
            <a:spLocks noGrp="1"/>
          </p:cNvSpPr>
          <p:nvPr>
            <p:ph type="sldNum" sz="quarter" idx="12"/>
          </p:nvPr>
        </p:nvSpPr>
        <p:spPr/>
        <p:txBody>
          <a:bodyPr/>
          <a:lstStyle/>
          <a:p>
            <a:fld id="{4A0E460F-6C90-364E-AA71-6C064F716047}" type="slidenum">
              <a:rPr lang="en-US" smtClean="0"/>
              <a:t>‹#›</a:t>
            </a:fld>
            <a:endParaRPr lang="en-US"/>
          </a:p>
        </p:txBody>
      </p:sp>
      <p:cxnSp>
        <p:nvCxnSpPr>
          <p:cNvPr id="6" name="Straight Connector 5">
            <a:extLst>
              <a:ext uri="{FF2B5EF4-FFF2-40B4-BE49-F238E27FC236}">
                <a16:creationId xmlns:a16="http://schemas.microsoft.com/office/drawing/2014/main" id="{359314A4-A951-54B1-6DC0-9279155E69F0}"/>
              </a:ext>
            </a:extLst>
          </p:cNvPr>
          <p:cNvCxnSpPr>
            <a:cxnSpLocks/>
          </p:cNvCxnSpPr>
          <p:nvPr userDrawn="1"/>
        </p:nvCxnSpPr>
        <p:spPr>
          <a:xfrm>
            <a:off x="838200" y="1051034"/>
            <a:ext cx="10515599" cy="0"/>
          </a:xfrm>
          <a:prstGeom prst="line">
            <a:avLst/>
          </a:prstGeom>
          <a:ln w="38100">
            <a:solidFill>
              <a:schemeClr val="tx2">
                <a:lumMod val="75000"/>
                <a:lumOff val="2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4472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5C5340-B077-DB0D-007E-CD0A5C7535FB}"/>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2/2/2025</a:t>
            </a:fld>
            <a:endParaRPr lang="en-US"/>
          </a:p>
        </p:txBody>
      </p:sp>
      <p:sp>
        <p:nvSpPr>
          <p:cNvPr id="3" name="Footer Placeholder 2">
            <a:extLst>
              <a:ext uri="{FF2B5EF4-FFF2-40B4-BE49-F238E27FC236}">
                <a16:creationId xmlns:a16="http://schemas.microsoft.com/office/drawing/2014/main" id="{30D155D4-9857-63AA-87E8-3CC8844F1E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0F9E8CB-2417-E015-2FB0-C9195BA5AE7C}"/>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00706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8499D-6259-0551-D7B7-4D08689651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A6BDB78-B8EB-1F34-CF06-72591BB63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954BAB9-265E-F658-A63A-6151364E89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90EDDCE-78E2-6748-CD30-181DB0BA8541}"/>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2/2/2025</a:t>
            </a:fld>
            <a:endParaRPr lang="en-US"/>
          </a:p>
        </p:txBody>
      </p:sp>
      <p:sp>
        <p:nvSpPr>
          <p:cNvPr id="6" name="Footer Placeholder 5">
            <a:extLst>
              <a:ext uri="{FF2B5EF4-FFF2-40B4-BE49-F238E27FC236}">
                <a16:creationId xmlns:a16="http://schemas.microsoft.com/office/drawing/2014/main" id="{07B05094-5855-8E10-F87C-52C19E0913F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8419BE2-4579-CC5F-4847-6D7CC426B3FF}"/>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2552513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C0F20-0E83-10F5-6F59-CEB51D783D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0187EEE-B13A-FDB1-8A19-EE0D39E5D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DE8C68-CB9B-1E1F-90E8-054F22E5F3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F4CB60-6ABD-6C79-E4E1-707E2D1AC394}"/>
              </a:ext>
            </a:extLst>
          </p:cNvPr>
          <p:cNvSpPr>
            <a:spLocks noGrp="1"/>
          </p:cNvSpPr>
          <p:nvPr>
            <p:ph type="dt" sz="half" idx="10"/>
          </p:nvPr>
        </p:nvSpPr>
        <p:spPr>
          <a:xfrm>
            <a:off x="838200" y="6356350"/>
            <a:ext cx="2743200" cy="365125"/>
          </a:xfrm>
          <a:prstGeom prst="rect">
            <a:avLst/>
          </a:prstGeom>
        </p:spPr>
        <p:txBody>
          <a:bodyPr/>
          <a:lstStyle/>
          <a:p>
            <a:fld id="{CB937118-AA9C-D947-A395-0A8492468232}" type="datetimeFigureOut">
              <a:rPr lang="en-US" smtClean="0"/>
              <a:t>2/2/2025</a:t>
            </a:fld>
            <a:endParaRPr lang="en-US"/>
          </a:p>
        </p:txBody>
      </p:sp>
      <p:sp>
        <p:nvSpPr>
          <p:cNvPr id="6" name="Footer Placeholder 5">
            <a:extLst>
              <a:ext uri="{FF2B5EF4-FFF2-40B4-BE49-F238E27FC236}">
                <a16:creationId xmlns:a16="http://schemas.microsoft.com/office/drawing/2014/main" id="{2ADE3309-AB33-CAB4-5AFA-DD95FBD8367B}"/>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57686881-518F-E663-13FB-EAEA14A63AE7}"/>
              </a:ext>
            </a:extLst>
          </p:cNvPr>
          <p:cNvSpPr>
            <a:spLocks noGrp="1"/>
          </p:cNvSpPr>
          <p:nvPr>
            <p:ph type="sldNum" sz="quarter" idx="12"/>
          </p:nvPr>
        </p:nvSpPr>
        <p:spPr/>
        <p:txBody>
          <a:bodyPr/>
          <a:lstStyle/>
          <a:p>
            <a:fld id="{4A0E460F-6C90-364E-AA71-6C064F716047}" type="slidenum">
              <a:rPr lang="en-US" smtClean="0"/>
              <a:t>‹#›</a:t>
            </a:fld>
            <a:endParaRPr lang="en-US"/>
          </a:p>
        </p:txBody>
      </p:sp>
    </p:spTree>
    <p:extLst>
      <p:ext uri="{BB962C8B-B14F-4D97-AF65-F5344CB8AC3E}">
        <p14:creationId xmlns:p14="http://schemas.microsoft.com/office/powerpoint/2010/main" val="3391772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9612CC-667E-9C11-4B19-C671DA530CCC}"/>
              </a:ext>
            </a:extLst>
          </p:cNvPr>
          <p:cNvSpPr/>
          <p:nvPr userDrawn="1"/>
        </p:nvSpPr>
        <p:spPr>
          <a:xfrm>
            <a:off x="0" y="6172091"/>
            <a:ext cx="12192000" cy="685909"/>
          </a:xfrm>
          <a:prstGeom prst="rect">
            <a:avLst/>
          </a:prstGeom>
          <a:solidFill>
            <a:schemeClr val="tx2">
              <a:lumMod val="75000"/>
              <a:lumOff val="25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4713DE2D-0400-0813-5E72-54083F428E1B}"/>
              </a:ext>
            </a:extLst>
          </p:cNvPr>
          <p:cNvSpPr>
            <a:spLocks noGrp="1"/>
          </p:cNvSpPr>
          <p:nvPr>
            <p:ph type="title"/>
          </p:nvPr>
        </p:nvSpPr>
        <p:spPr>
          <a:xfrm>
            <a:off x="838200" y="365125"/>
            <a:ext cx="10515600" cy="685909"/>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99997D46-78C0-A493-A22C-C3C12EF5890E}"/>
              </a:ext>
            </a:extLst>
          </p:cNvPr>
          <p:cNvSpPr>
            <a:spLocks noGrp="1"/>
          </p:cNvSpPr>
          <p:nvPr>
            <p:ph type="body" idx="1"/>
          </p:nvPr>
        </p:nvSpPr>
        <p:spPr>
          <a:xfrm>
            <a:off x="838200" y="1345324"/>
            <a:ext cx="10515600" cy="4831639"/>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BBF7E139-4F5B-88A1-2239-3EF25CB2C017}"/>
              </a:ext>
            </a:extLst>
          </p:cNvPr>
          <p:cNvSpPr>
            <a:spLocks noGrp="1"/>
          </p:cNvSpPr>
          <p:nvPr>
            <p:ph type="sldNum" sz="quarter" idx="4"/>
          </p:nvPr>
        </p:nvSpPr>
        <p:spPr>
          <a:xfrm>
            <a:off x="10699530" y="6356350"/>
            <a:ext cx="654269" cy="365125"/>
          </a:xfrm>
          <a:prstGeom prst="rect">
            <a:avLst/>
          </a:prstGeom>
        </p:spPr>
        <p:txBody>
          <a:bodyPr vert="horz" lIns="91440" tIns="45720" rIns="91440" bIns="45720" rtlCol="0" anchor="ctr"/>
          <a:lstStyle>
            <a:lvl1pPr algn="r">
              <a:defRPr sz="1200">
                <a:solidFill>
                  <a:schemeClr val="bg1"/>
                </a:solidFill>
              </a:defRPr>
            </a:lvl1pPr>
          </a:lstStyle>
          <a:p>
            <a:fld id="{4A0E460F-6C90-364E-AA71-6C064F716047}" type="slidenum">
              <a:rPr lang="en-US" smtClean="0"/>
              <a:pPr/>
              <a:t>‹#›</a:t>
            </a:fld>
            <a:endParaRPr lang="en-US" dirty="0"/>
          </a:p>
        </p:txBody>
      </p:sp>
    </p:spTree>
    <p:extLst>
      <p:ext uri="{BB962C8B-B14F-4D97-AF65-F5344CB8AC3E}">
        <p14:creationId xmlns:p14="http://schemas.microsoft.com/office/powerpoint/2010/main" val="39099203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1" kern="1200">
          <a:solidFill>
            <a:schemeClr val="tx2">
              <a:lumMod val="75000"/>
              <a:lumOff val="2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A2CB-4C34-B1C3-BCA2-B7D7966EB811}"/>
              </a:ext>
            </a:extLst>
          </p:cNvPr>
          <p:cNvSpPr>
            <a:spLocks noGrp="1"/>
          </p:cNvSpPr>
          <p:nvPr>
            <p:ph type="ctrTitle"/>
          </p:nvPr>
        </p:nvSpPr>
        <p:spPr>
          <a:xfrm>
            <a:off x="6976534" y="1091319"/>
            <a:ext cx="4165600" cy="2387600"/>
          </a:xfrm>
        </p:spPr>
        <p:txBody>
          <a:bodyPr/>
          <a:lstStyle/>
          <a:p>
            <a:r>
              <a:rPr lang="en-US" dirty="0" err="1"/>
              <a:t>Finpro</a:t>
            </a:r>
            <a:r>
              <a:rPr lang="en-US" dirty="0"/>
              <a:t> Bank</a:t>
            </a:r>
          </a:p>
        </p:txBody>
      </p:sp>
      <p:sp>
        <p:nvSpPr>
          <p:cNvPr id="3" name="Subtitle 2">
            <a:extLst>
              <a:ext uri="{FF2B5EF4-FFF2-40B4-BE49-F238E27FC236}">
                <a16:creationId xmlns:a16="http://schemas.microsoft.com/office/drawing/2014/main" id="{195C9D9B-29FB-BA59-D1D5-D7213551ADCF}"/>
              </a:ext>
            </a:extLst>
          </p:cNvPr>
          <p:cNvSpPr>
            <a:spLocks noGrp="1"/>
          </p:cNvSpPr>
          <p:nvPr>
            <p:ph type="subTitle" idx="1"/>
          </p:nvPr>
        </p:nvSpPr>
        <p:spPr>
          <a:xfrm>
            <a:off x="6328882" y="3635905"/>
            <a:ext cx="4813254" cy="1234046"/>
          </a:xfrm>
        </p:spPr>
        <p:txBody>
          <a:bodyPr>
            <a:normAutofit/>
          </a:bodyPr>
          <a:lstStyle/>
          <a:p>
            <a:r>
              <a:rPr lang="en-US" dirty="0"/>
              <a:t>Data Architecture, Implementation and Recommendations</a:t>
            </a:r>
            <a:br>
              <a:rPr lang="en-US" dirty="0"/>
            </a:br>
            <a:endParaRPr lang="en-US" dirty="0"/>
          </a:p>
        </p:txBody>
      </p:sp>
      <p:pic>
        <p:nvPicPr>
          <p:cNvPr id="1028" name="Picture 4" descr="Digital diagrams and graphs">
            <a:extLst>
              <a:ext uri="{FF2B5EF4-FFF2-40B4-BE49-F238E27FC236}">
                <a16:creationId xmlns:a16="http://schemas.microsoft.com/office/drawing/2014/main" id="{773423C6-7FDD-BCD0-407C-1EF070DF0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661" b="19126"/>
          <a:stretch/>
        </p:blipFill>
        <p:spPr bwMode="auto">
          <a:xfrm>
            <a:off x="0" y="0"/>
            <a:ext cx="5527964" cy="6151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476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2A9D5-2781-771C-FB2A-6D2824A113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C9405-ADD1-67C1-4F59-B131CA550326}"/>
              </a:ext>
            </a:extLst>
          </p:cNvPr>
          <p:cNvSpPr>
            <a:spLocks noGrp="1"/>
          </p:cNvSpPr>
          <p:nvPr>
            <p:ph type="title"/>
          </p:nvPr>
        </p:nvSpPr>
        <p:spPr/>
        <p:txBody>
          <a:bodyPr vert="horz" lIns="91440" tIns="45720" rIns="91440" bIns="45720" rtlCol="0" anchor="ctr">
            <a:normAutofit/>
          </a:bodyPr>
          <a:lstStyle/>
          <a:p>
            <a:r>
              <a:rPr lang="en-IN" dirty="0"/>
              <a:t>Analysis and visualization using MS Excel (1 of 2)</a:t>
            </a:r>
          </a:p>
        </p:txBody>
      </p:sp>
      <p:sp>
        <p:nvSpPr>
          <p:cNvPr id="3" name="Content Placeholder 2">
            <a:extLst>
              <a:ext uri="{FF2B5EF4-FFF2-40B4-BE49-F238E27FC236}">
                <a16:creationId xmlns:a16="http://schemas.microsoft.com/office/drawing/2014/main" id="{B5AB276F-DBCB-1127-6AAC-70689E910386}"/>
              </a:ext>
            </a:extLst>
          </p:cNvPr>
          <p:cNvSpPr>
            <a:spLocks noGrp="1"/>
          </p:cNvSpPr>
          <p:nvPr>
            <p:ph idx="1"/>
          </p:nvPr>
        </p:nvSpPr>
        <p:spPr/>
        <p:txBody>
          <a:bodyPr>
            <a:normAutofit/>
          </a:bodyPr>
          <a:lstStyle/>
          <a:p>
            <a:pPr marL="0" indent="0">
              <a:buNone/>
            </a:pPr>
            <a:r>
              <a:rPr lang="en-US" sz="2000" b="1" dirty="0"/>
              <a:t>1. Customer Metrics</a:t>
            </a:r>
          </a:p>
          <a:p>
            <a:r>
              <a:rPr lang="en-US" sz="2000" b="1" dirty="0"/>
              <a:t>Customer Retention Rate</a:t>
            </a:r>
            <a:r>
              <a:rPr lang="en-US" sz="2000" dirty="0"/>
              <a:t> = (Customers at End of Period – New Customers) / Customers at Start of Period × 100</a:t>
            </a:r>
            <a:br>
              <a:rPr lang="en-US" sz="2000" dirty="0"/>
            </a:br>
            <a:r>
              <a:rPr lang="en-US" sz="2000" i="1" dirty="0"/>
              <a:t>Measures how well the bank retains existing customers.</a:t>
            </a:r>
            <a:endParaRPr lang="en-US" sz="2000" dirty="0"/>
          </a:p>
          <a:p>
            <a:r>
              <a:rPr lang="en-US" sz="2000" b="1" dirty="0"/>
              <a:t>Customer Lifetime Value (CLV)</a:t>
            </a:r>
            <a:r>
              <a:rPr lang="en-US" sz="2000" dirty="0"/>
              <a:t> = Average Transaction Value × Purchase Frequency × Customer Lifespan</a:t>
            </a:r>
            <a:br>
              <a:rPr lang="en-US" sz="2000" dirty="0"/>
            </a:br>
            <a:r>
              <a:rPr lang="en-US" sz="2000" i="1" dirty="0"/>
              <a:t>Estimates the total revenue expected from a customer over their banking relationship</a:t>
            </a:r>
            <a:r>
              <a:rPr lang="en-US" sz="2000" i="1" dirty="0" smtClean="0"/>
              <a:t>.</a:t>
            </a:r>
          </a:p>
          <a:p>
            <a:endParaRPr lang="en-US" sz="2000" dirty="0"/>
          </a:p>
          <a:p>
            <a:pPr marL="0" indent="0">
              <a:buNone/>
            </a:pPr>
            <a:r>
              <a:rPr lang="en-MY" sz="2000" b="1" dirty="0" smtClean="0"/>
              <a:t>2. </a:t>
            </a:r>
            <a:r>
              <a:rPr lang="en-MY" sz="2000" b="1" dirty="0"/>
              <a:t>Fraud Detection KPIs</a:t>
            </a:r>
          </a:p>
          <a:p>
            <a:r>
              <a:rPr lang="en-MY" sz="2000" b="1" dirty="0"/>
              <a:t>Suspicious Transaction Percentage</a:t>
            </a:r>
            <a:r>
              <a:rPr lang="en-MY" sz="2000" dirty="0"/>
              <a:t> = (Flagged Transactions / Total Transactions) × 100</a:t>
            </a:r>
            <a:br>
              <a:rPr lang="en-MY" sz="2000" dirty="0"/>
            </a:br>
            <a:r>
              <a:rPr lang="en-MY" sz="2000" i="1" dirty="0"/>
              <a:t>Monitors anomalies in transaction </a:t>
            </a:r>
            <a:r>
              <a:rPr lang="en-MY" sz="2000" i="1" dirty="0" err="1"/>
              <a:t>behavior</a:t>
            </a:r>
            <a:r>
              <a:rPr lang="en-MY" sz="2000" i="1" dirty="0"/>
              <a:t>.</a:t>
            </a:r>
            <a:endParaRPr lang="en-MY" sz="2000" dirty="0"/>
          </a:p>
          <a:p>
            <a:r>
              <a:rPr lang="en-MY" sz="2000" b="1" dirty="0"/>
              <a:t>Unusual Login Activity</a:t>
            </a:r>
            <a:r>
              <a:rPr lang="en-MY" sz="2000" dirty="0"/>
              <a:t> = Count of logins from new locations or devices.</a:t>
            </a:r>
            <a:br>
              <a:rPr lang="en-MY" sz="2000" dirty="0"/>
            </a:br>
            <a:r>
              <a:rPr lang="en-MY" sz="2000" i="1" dirty="0"/>
              <a:t>Identifies potential account breaches.</a:t>
            </a:r>
            <a:endParaRPr lang="en-MY" sz="2000" dirty="0"/>
          </a:p>
          <a:p>
            <a:endParaRPr lang="en-IN" dirty="0" smtClean="0"/>
          </a:p>
          <a:p>
            <a:endParaRPr lang="en-IN" dirty="0"/>
          </a:p>
        </p:txBody>
      </p:sp>
    </p:spTree>
    <p:extLst>
      <p:ext uri="{BB962C8B-B14F-4D97-AF65-F5344CB8AC3E}">
        <p14:creationId xmlns:p14="http://schemas.microsoft.com/office/powerpoint/2010/main" val="2900995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2A9D5-2781-771C-FB2A-6D2824A113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C9405-ADD1-67C1-4F59-B131CA550326}"/>
              </a:ext>
            </a:extLst>
          </p:cNvPr>
          <p:cNvSpPr>
            <a:spLocks noGrp="1"/>
          </p:cNvSpPr>
          <p:nvPr>
            <p:ph type="title"/>
          </p:nvPr>
        </p:nvSpPr>
        <p:spPr/>
        <p:txBody>
          <a:bodyPr vert="horz" lIns="91440" tIns="45720" rIns="91440" bIns="45720" rtlCol="0" anchor="ctr">
            <a:normAutofit/>
          </a:bodyPr>
          <a:lstStyle/>
          <a:p>
            <a:r>
              <a:rPr lang="en-IN" dirty="0"/>
              <a:t>Analysis and visualization using MS Excel (2 of 2)</a:t>
            </a:r>
          </a:p>
        </p:txBody>
      </p:sp>
      <p:sp>
        <p:nvSpPr>
          <p:cNvPr id="3" name="Content Placeholder 2">
            <a:extLst>
              <a:ext uri="{FF2B5EF4-FFF2-40B4-BE49-F238E27FC236}">
                <a16:creationId xmlns:a16="http://schemas.microsoft.com/office/drawing/2014/main" id="{B5AB276F-DBCB-1127-6AAC-70689E910386}"/>
              </a:ext>
            </a:extLst>
          </p:cNvPr>
          <p:cNvSpPr>
            <a:spLocks noGrp="1"/>
          </p:cNvSpPr>
          <p:nvPr>
            <p:ph idx="1"/>
          </p:nvPr>
        </p:nvSpPr>
        <p:spPr/>
        <p:txBody>
          <a:bodyPr/>
          <a:lstStyle/>
          <a:p>
            <a:pPr marL="0" indent="0">
              <a:buNone/>
            </a:pPr>
            <a:r>
              <a:rPr lang="en-US" sz="2000" b="1" dirty="0"/>
              <a:t>Regular Data Cleaning</a:t>
            </a:r>
            <a:endParaRPr lang="en-US" sz="2000" dirty="0"/>
          </a:p>
          <a:p>
            <a:r>
              <a:rPr lang="en-US" sz="2000" dirty="0"/>
              <a:t>Check for missing values and apply the same imputation techniques used previously (e.g., mean/median for numerical values, mode for categorical values).</a:t>
            </a:r>
          </a:p>
          <a:p>
            <a:r>
              <a:rPr lang="en-US" sz="2000" dirty="0"/>
              <a:t>Remove duplicates using Excel’s </a:t>
            </a:r>
            <a:r>
              <a:rPr lang="en-US" sz="2000" b="1" dirty="0"/>
              <a:t>Remove Duplicates</a:t>
            </a:r>
            <a:r>
              <a:rPr lang="en-US" sz="2000" dirty="0"/>
              <a:t> tool.</a:t>
            </a:r>
          </a:p>
          <a:p>
            <a:r>
              <a:rPr lang="en-US" sz="2000" dirty="0"/>
              <a:t>Identify outliers using statistical functions such as </a:t>
            </a:r>
            <a:r>
              <a:rPr lang="en-US" sz="2000" b="1" dirty="0"/>
              <a:t>STDEV, QUARTILE, or IQR method</a:t>
            </a:r>
            <a:r>
              <a:rPr lang="en-US" sz="2000" dirty="0"/>
              <a:t>.</a:t>
            </a:r>
          </a:p>
          <a:p>
            <a:pPr marL="0" indent="0">
              <a:buNone/>
            </a:pPr>
            <a:endParaRPr lang="en-IN" sz="2000" dirty="0" smtClean="0"/>
          </a:p>
          <a:p>
            <a:pPr marL="0" indent="0">
              <a:buNone/>
            </a:pPr>
            <a:r>
              <a:rPr lang="en-MY" sz="2000" b="1" dirty="0"/>
              <a:t>Update Relational Database (MySQL)</a:t>
            </a:r>
            <a:endParaRPr lang="en-MY" sz="2000" dirty="0"/>
          </a:p>
          <a:p>
            <a:r>
              <a:rPr lang="en-MY" sz="2000" dirty="0"/>
              <a:t>Append new transaction and customer data to the MySQL database.</a:t>
            </a:r>
          </a:p>
          <a:p>
            <a:r>
              <a:rPr lang="en-MY" sz="2000" dirty="0"/>
              <a:t>Validate data integrity using SQL queries (e.g., checking for null values or inconsistencies in primary keys).</a:t>
            </a:r>
          </a:p>
          <a:p>
            <a:r>
              <a:rPr lang="en-MY" sz="2000" dirty="0"/>
              <a:t>Optimize queries to improve performance and retrieval times.</a:t>
            </a:r>
          </a:p>
          <a:p>
            <a:pPr marL="0" indent="0">
              <a:buNone/>
            </a:pPr>
            <a:endParaRPr lang="en-IN" sz="2000" dirty="0" smtClean="0"/>
          </a:p>
          <a:p>
            <a:endParaRPr lang="en-IN" dirty="0"/>
          </a:p>
        </p:txBody>
      </p:sp>
    </p:spTree>
    <p:extLst>
      <p:ext uri="{BB962C8B-B14F-4D97-AF65-F5344CB8AC3E}">
        <p14:creationId xmlns:p14="http://schemas.microsoft.com/office/powerpoint/2010/main" val="355282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1071995" y="2216728"/>
            <a:ext cx="10048010" cy="1665291"/>
          </a:xfrm>
        </p:spPr>
        <p:txBody>
          <a:bodyPr>
            <a:normAutofit/>
          </a:bodyPr>
          <a:lstStyle/>
          <a:p>
            <a:pPr algn="ctr"/>
            <a:r>
              <a:rPr lang="en-US" dirty="0"/>
              <a:t>Database design and setup</a:t>
            </a:r>
          </a:p>
        </p:txBody>
      </p:sp>
    </p:spTree>
    <p:extLst>
      <p:ext uri="{BB962C8B-B14F-4D97-AF65-F5344CB8AC3E}">
        <p14:creationId xmlns:p14="http://schemas.microsoft.com/office/powerpoint/2010/main" val="423782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46658-5A96-7E73-3829-67CACACA5E0D}"/>
              </a:ext>
            </a:extLst>
          </p:cNvPr>
          <p:cNvSpPr>
            <a:spLocks noGrp="1"/>
          </p:cNvSpPr>
          <p:nvPr>
            <p:ph type="title"/>
          </p:nvPr>
        </p:nvSpPr>
        <p:spPr/>
        <p:txBody>
          <a:bodyPr/>
          <a:lstStyle/>
          <a:p>
            <a:r>
              <a:rPr lang="en-IN" dirty="0"/>
              <a:t>Entity relationship diagram (ERD) (1 of 3)</a:t>
            </a:r>
          </a:p>
        </p:txBody>
      </p:sp>
      <p:sp>
        <p:nvSpPr>
          <p:cNvPr id="3" name="Content Placeholder 2">
            <a:extLst>
              <a:ext uri="{FF2B5EF4-FFF2-40B4-BE49-F238E27FC236}">
                <a16:creationId xmlns:a16="http://schemas.microsoft.com/office/drawing/2014/main" id="{ECB42A31-692D-9D42-0E64-7824DBE6044A}"/>
              </a:ext>
            </a:extLst>
          </p:cNvPr>
          <p:cNvSpPr>
            <a:spLocks noGrp="1"/>
          </p:cNvSpPr>
          <p:nvPr>
            <p:ph idx="1"/>
          </p:nvPr>
        </p:nvSpPr>
        <p:spPr/>
        <p:txBody>
          <a:bodyPr/>
          <a:lstStyle/>
          <a:p>
            <a:pPr marL="0" indent="0">
              <a:buNone/>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646084" y="-1462561"/>
            <a:ext cx="4899833" cy="10515602"/>
          </a:xfrm>
          <a:prstGeom prst="rect">
            <a:avLst/>
          </a:prstGeom>
        </p:spPr>
      </p:pic>
    </p:spTree>
    <p:extLst>
      <p:ext uri="{BB962C8B-B14F-4D97-AF65-F5344CB8AC3E}">
        <p14:creationId xmlns:p14="http://schemas.microsoft.com/office/powerpoint/2010/main" val="1566631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46658-5A96-7E73-3829-67CACACA5E0D}"/>
              </a:ext>
            </a:extLst>
          </p:cNvPr>
          <p:cNvSpPr>
            <a:spLocks noGrp="1"/>
          </p:cNvSpPr>
          <p:nvPr>
            <p:ph type="title"/>
          </p:nvPr>
        </p:nvSpPr>
        <p:spPr/>
        <p:txBody>
          <a:bodyPr/>
          <a:lstStyle/>
          <a:p>
            <a:r>
              <a:rPr lang="en-IN" dirty="0"/>
              <a:t>Entity relationship diagram (ERD) (2 of 3)</a:t>
            </a:r>
          </a:p>
        </p:txBody>
      </p:sp>
      <p:sp>
        <p:nvSpPr>
          <p:cNvPr id="3" name="Content Placeholder 2">
            <a:extLst>
              <a:ext uri="{FF2B5EF4-FFF2-40B4-BE49-F238E27FC236}">
                <a16:creationId xmlns:a16="http://schemas.microsoft.com/office/drawing/2014/main" id="{ECB42A31-692D-9D42-0E64-7824DBE6044A}"/>
              </a:ext>
            </a:extLst>
          </p:cNvPr>
          <p:cNvSpPr>
            <a:spLocks noGrp="1"/>
          </p:cNvSpPr>
          <p:nvPr>
            <p:ph idx="1"/>
          </p:nvPr>
        </p:nvSpPr>
        <p:spPr/>
        <p:txBody>
          <a:bodyPr/>
          <a:lstStyle/>
          <a:p>
            <a:pPr marL="0" indent="0">
              <a:buNone/>
            </a:pPr>
            <a:endParaRPr lang="en-IN" dirty="0"/>
          </a:p>
          <a:p>
            <a:endParaRPr lang="en-IN" dirty="0"/>
          </a:p>
        </p:txBody>
      </p:sp>
      <p:sp>
        <p:nvSpPr>
          <p:cNvPr id="8" name="TextBox 7"/>
          <p:cNvSpPr txBox="1"/>
          <p:nvPr/>
        </p:nvSpPr>
        <p:spPr>
          <a:xfrm>
            <a:off x="838200" y="1439693"/>
            <a:ext cx="10445884" cy="5816977"/>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The </a:t>
            </a:r>
            <a:r>
              <a:rPr lang="en-US" sz="2400" b="1" dirty="0" err="1" smtClean="0">
                <a:latin typeface="Arial" panose="020B0604020202020204" pitchFamily="34" charset="0"/>
                <a:cs typeface="Arial" panose="020B0604020202020204" pitchFamily="34" charset="0"/>
              </a:rPr>
              <a:t>finpro</a:t>
            </a:r>
            <a:r>
              <a:rPr lang="en-US" sz="2400" b="1" dirty="0" smtClean="0">
                <a:latin typeface="Arial" panose="020B0604020202020204" pitchFamily="34" charset="0"/>
                <a:cs typeface="Arial" panose="020B0604020202020204" pitchFamily="34" charset="0"/>
              </a:rPr>
              <a:t> database</a:t>
            </a: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appears to be designed for a financial institution, likely a </a:t>
            </a:r>
            <a:r>
              <a:rPr lang="en-US" sz="2400" b="1" dirty="0">
                <a:latin typeface="Arial" panose="020B0604020202020204" pitchFamily="34" charset="0"/>
                <a:cs typeface="Arial" panose="020B0604020202020204" pitchFamily="34" charset="0"/>
              </a:rPr>
              <a:t>banking system</a:t>
            </a:r>
            <a:r>
              <a:rPr lang="en-US" sz="2400" dirty="0">
                <a:latin typeface="Arial" panose="020B0604020202020204" pitchFamily="34" charset="0"/>
                <a:cs typeface="Arial" panose="020B0604020202020204" pitchFamily="34" charset="0"/>
              </a:rPr>
              <a:t> that manages customer accounts, transactions, branches, and locations. </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b="1" dirty="0"/>
              <a:t>ACCOUNT_TYPE (Stores different types of accounts</a:t>
            </a:r>
            <a:r>
              <a:rPr lang="en-US" sz="2400" b="1" dirty="0" smtClean="0"/>
              <a:t>)</a:t>
            </a:r>
          </a:p>
          <a:p>
            <a:endParaRPr lang="en-US" sz="2400" b="1" dirty="0"/>
          </a:p>
          <a:p>
            <a:pPr>
              <a:buFont typeface="Arial" panose="020B0604020202020204" pitchFamily="34" charset="0"/>
              <a:buChar char="•"/>
            </a:pPr>
            <a:r>
              <a:rPr lang="en-US" sz="2400" b="1" dirty="0" smtClean="0"/>
              <a:t>  ID</a:t>
            </a:r>
            <a:r>
              <a:rPr lang="en-US" sz="2400" dirty="0" smtClean="0"/>
              <a:t> </a:t>
            </a:r>
            <a:r>
              <a:rPr lang="en-US" sz="2400" dirty="0"/>
              <a:t>(</a:t>
            </a:r>
            <a:r>
              <a:rPr lang="en-US" sz="2400" dirty="0" err="1"/>
              <a:t>int</a:t>
            </a:r>
            <a:r>
              <a:rPr lang="en-US" sz="2400" dirty="0"/>
              <a:t>) → Unique identifier for the account type</a:t>
            </a:r>
          </a:p>
          <a:p>
            <a:pPr>
              <a:buFont typeface="Arial" panose="020B0604020202020204" pitchFamily="34" charset="0"/>
              <a:buChar char="•"/>
            </a:pPr>
            <a:r>
              <a:rPr lang="en-US" sz="2400" b="1" dirty="0" smtClean="0"/>
              <a:t>  </a:t>
            </a:r>
            <a:r>
              <a:rPr lang="en-US" sz="2400" b="1" dirty="0" err="1" smtClean="0"/>
              <a:t>AccountType</a:t>
            </a:r>
            <a:r>
              <a:rPr lang="en-US" sz="2400" dirty="0" smtClean="0"/>
              <a:t> </a:t>
            </a:r>
            <a:r>
              <a:rPr lang="en-US" sz="2400" dirty="0"/>
              <a:t>(varchar, Unique) → Describes the type of account (e.g., Savings, Checking)</a:t>
            </a:r>
          </a:p>
          <a:p>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dirty="0" smtClean="0"/>
          </a:p>
          <a:p>
            <a:endParaRPr lang="en-US" dirty="0"/>
          </a:p>
          <a:p>
            <a:endParaRPr lang="en-US" dirty="0" smtClean="0"/>
          </a:p>
          <a:p>
            <a:endParaRPr lang="en-US" dirty="0"/>
          </a:p>
          <a:p>
            <a:endParaRPr lang="en-US" dirty="0" smtClean="0"/>
          </a:p>
          <a:p>
            <a:endParaRPr lang="en-MY" dirty="0"/>
          </a:p>
        </p:txBody>
      </p:sp>
    </p:spTree>
    <p:extLst>
      <p:ext uri="{BB962C8B-B14F-4D97-AF65-F5344CB8AC3E}">
        <p14:creationId xmlns:p14="http://schemas.microsoft.com/office/powerpoint/2010/main" val="40474462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46658-5A96-7E73-3829-67CACACA5E0D}"/>
              </a:ext>
            </a:extLst>
          </p:cNvPr>
          <p:cNvSpPr>
            <a:spLocks noGrp="1"/>
          </p:cNvSpPr>
          <p:nvPr>
            <p:ph type="title"/>
          </p:nvPr>
        </p:nvSpPr>
        <p:spPr/>
        <p:txBody>
          <a:bodyPr/>
          <a:lstStyle/>
          <a:p>
            <a:r>
              <a:rPr lang="en-IN" dirty="0"/>
              <a:t>Entity relationship diagram (ERD) (3 of 3)</a:t>
            </a:r>
          </a:p>
        </p:txBody>
      </p:sp>
      <p:sp>
        <p:nvSpPr>
          <p:cNvPr id="3" name="Content Placeholder 2">
            <a:extLst>
              <a:ext uri="{FF2B5EF4-FFF2-40B4-BE49-F238E27FC236}">
                <a16:creationId xmlns:a16="http://schemas.microsoft.com/office/drawing/2014/main" id="{ECB42A31-692D-9D42-0E64-7824DBE6044A}"/>
              </a:ext>
            </a:extLst>
          </p:cNvPr>
          <p:cNvSpPr>
            <a:spLocks noGrp="1"/>
          </p:cNvSpPr>
          <p:nvPr>
            <p:ph idx="1"/>
          </p:nvPr>
        </p:nvSpPr>
        <p:spPr/>
        <p:txBody>
          <a:bodyPr>
            <a:normAutofit fontScale="85000" lnSpcReduction="20000"/>
          </a:bodyPr>
          <a:lstStyle/>
          <a:p>
            <a:pPr marL="0" indent="0">
              <a:buNone/>
            </a:pPr>
            <a:r>
              <a:rPr lang="en-US" sz="2000" b="1" dirty="0" smtClean="0"/>
              <a:t>Customer-Centric </a:t>
            </a:r>
            <a:r>
              <a:rPr lang="en-US" sz="2000" b="1" dirty="0"/>
              <a:t>Approach:</a:t>
            </a:r>
            <a:endParaRPr lang="en-US" sz="2000" dirty="0"/>
          </a:p>
          <a:p>
            <a:r>
              <a:rPr lang="en-US" sz="2000" dirty="0"/>
              <a:t>The </a:t>
            </a:r>
            <a:r>
              <a:rPr lang="en-US" sz="2000" b="1" dirty="0" err="1"/>
              <a:t>customer_data</a:t>
            </a:r>
            <a:r>
              <a:rPr lang="en-US" sz="2000" dirty="0"/>
              <a:t> table is at the center, linking </a:t>
            </a:r>
            <a:r>
              <a:rPr lang="en-US" sz="2000" b="1" dirty="0"/>
              <a:t>account type, branches, and countries</a:t>
            </a:r>
            <a:r>
              <a:rPr lang="en-US" sz="2000" dirty="0"/>
              <a:t>.</a:t>
            </a:r>
          </a:p>
          <a:p>
            <a:r>
              <a:rPr lang="en-US" sz="2000" dirty="0"/>
              <a:t>This makes it easy to </a:t>
            </a:r>
            <a:r>
              <a:rPr lang="en-US" sz="2000" b="1" dirty="0"/>
              <a:t>track customer behavior</a:t>
            </a:r>
            <a:r>
              <a:rPr lang="en-US" sz="2000" dirty="0"/>
              <a:t> and financial history.</a:t>
            </a:r>
          </a:p>
          <a:p>
            <a:pPr marL="0" indent="0">
              <a:buNone/>
            </a:pPr>
            <a:r>
              <a:rPr lang="en-US" sz="2000" b="1" dirty="0" smtClean="0"/>
              <a:t>Transaction </a:t>
            </a:r>
            <a:r>
              <a:rPr lang="en-US" sz="2000" b="1" dirty="0"/>
              <a:t>Tracking for Security &amp; Compliance:</a:t>
            </a:r>
            <a:endParaRPr lang="en-US" sz="2000" dirty="0"/>
          </a:p>
          <a:p>
            <a:r>
              <a:rPr lang="en-US" sz="2000" dirty="0"/>
              <a:t>Every </a:t>
            </a:r>
            <a:r>
              <a:rPr lang="en-US" sz="2000" b="1" dirty="0"/>
              <a:t>transaction</a:t>
            </a:r>
            <a:r>
              <a:rPr lang="en-US" sz="2000" dirty="0"/>
              <a:t> is logged with </a:t>
            </a:r>
            <a:r>
              <a:rPr lang="en-US" sz="2000" b="1" dirty="0"/>
              <a:t>amount, type, and location</a:t>
            </a:r>
            <a:r>
              <a:rPr lang="en-US" sz="2000" dirty="0"/>
              <a:t>.</a:t>
            </a:r>
          </a:p>
          <a:p>
            <a:r>
              <a:rPr lang="en-US" sz="2000" dirty="0"/>
              <a:t>Helps in detecting </a:t>
            </a:r>
            <a:r>
              <a:rPr lang="en-US" sz="2000" b="1" dirty="0"/>
              <a:t>fraudulent activities</a:t>
            </a:r>
            <a:r>
              <a:rPr lang="en-US" sz="2000" dirty="0"/>
              <a:t> (e.g., sudden withdrawals in different cities).</a:t>
            </a:r>
          </a:p>
          <a:p>
            <a:pPr marL="0" indent="0">
              <a:buNone/>
            </a:pPr>
            <a:r>
              <a:rPr lang="en-US" sz="2000" b="1" dirty="0" smtClean="0"/>
              <a:t>Geographical </a:t>
            </a:r>
            <a:r>
              <a:rPr lang="en-US" sz="2000" b="1" dirty="0"/>
              <a:t>Distribution:</a:t>
            </a:r>
            <a:endParaRPr lang="en-US" sz="2000" dirty="0"/>
          </a:p>
          <a:p>
            <a:r>
              <a:rPr lang="en-US" sz="2000" dirty="0"/>
              <a:t>Countries and cities allow for </a:t>
            </a:r>
            <a:r>
              <a:rPr lang="en-US" sz="2000" b="1" dirty="0"/>
              <a:t>international operations</a:t>
            </a:r>
            <a:r>
              <a:rPr lang="en-US" sz="2000" dirty="0"/>
              <a:t>.</a:t>
            </a:r>
          </a:p>
          <a:p>
            <a:r>
              <a:rPr lang="en-US" sz="2000" dirty="0"/>
              <a:t>Useful for </a:t>
            </a:r>
            <a:r>
              <a:rPr lang="en-US" sz="2000" b="1" dirty="0"/>
              <a:t>regional reporting and financial regulations compliance</a:t>
            </a:r>
            <a:r>
              <a:rPr lang="en-US" sz="2000" dirty="0"/>
              <a:t>.</a:t>
            </a:r>
          </a:p>
          <a:p>
            <a:pPr marL="0" indent="0">
              <a:buNone/>
            </a:pPr>
            <a:r>
              <a:rPr lang="en-US" sz="2000" b="1" dirty="0" smtClean="0"/>
              <a:t>Branch-Based </a:t>
            </a:r>
            <a:r>
              <a:rPr lang="en-US" sz="2000" b="1" dirty="0"/>
              <a:t>Banking:</a:t>
            </a:r>
            <a:endParaRPr lang="en-US" sz="2000" dirty="0"/>
          </a:p>
          <a:p>
            <a:r>
              <a:rPr lang="en-US" sz="2000" dirty="0"/>
              <a:t>Each customer is linked to a </a:t>
            </a:r>
            <a:r>
              <a:rPr lang="en-US" sz="2000" b="1" dirty="0"/>
              <a:t>branch</a:t>
            </a:r>
            <a:r>
              <a:rPr lang="en-US" sz="2000" dirty="0"/>
              <a:t>, ensuring </a:t>
            </a:r>
            <a:r>
              <a:rPr lang="en-US" sz="2000" b="1" dirty="0"/>
              <a:t>better customer service</a:t>
            </a:r>
            <a:r>
              <a:rPr lang="en-US" sz="2000" dirty="0"/>
              <a:t>.</a:t>
            </a:r>
          </a:p>
          <a:p>
            <a:r>
              <a:rPr lang="en-US" sz="2000" dirty="0"/>
              <a:t>Helps in </a:t>
            </a:r>
            <a:r>
              <a:rPr lang="en-US" sz="2000" b="1" dirty="0"/>
              <a:t>branch-level revenue tracking and performance analysis</a:t>
            </a:r>
            <a:r>
              <a:rPr lang="en-US" sz="2000" dirty="0"/>
              <a:t>.</a:t>
            </a:r>
          </a:p>
          <a:p>
            <a:pPr marL="0" indent="0">
              <a:buNone/>
            </a:pPr>
            <a:r>
              <a:rPr lang="en-US" sz="2000" b="1" dirty="0" smtClean="0"/>
              <a:t>Data </a:t>
            </a:r>
            <a:r>
              <a:rPr lang="en-US" sz="2000" b="1" dirty="0"/>
              <a:t>Integrity &amp; Relationships:</a:t>
            </a:r>
            <a:endParaRPr lang="en-US" sz="2000" dirty="0"/>
          </a:p>
          <a:p>
            <a:r>
              <a:rPr lang="en-US" sz="2000" dirty="0"/>
              <a:t>Foreign key constraints ensure </a:t>
            </a:r>
            <a:r>
              <a:rPr lang="en-US" sz="2000" b="1" dirty="0"/>
              <a:t>data consistency</a:t>
            </a:r>
            <a:r>
              <a:rPr lang="en-US" sz="2000" dirty="0"/>
              <a:t>.</a:t>
            </a:r>
          </a:p>
          <a:p>
            <a:r>
              <a:rPr lang="en-US" sz="2000" dirty="0"/>
              <a:t>Unique constraints prevent </a:t>
            </a:r>
            <a:r>
              <a:rPr lang="en-US" sz="2000" b="1" dirty="0"/>
              <a:t>duplicate accounts, branches, and locations</a:t>
            </a:r>
            <a:r>
              <a:rPr lang="en-US" sz="2000" dirty="0"/>
              <a:t>.</a:t>
            </a:r>
          </a:p>
          <a:p>
            <a:endParaRPr lang="en-IN" dirty="0"/>
          </a:p>
          <a:p>
            <a:endParaRPr lang="en-IN" dirty="0"/>
          </a:p>
        </p:txBody>
      </p:sp>
    </p:spTree>
    <p:extLst>
      <p:ext uri="{BB962C8B-B14F-4D97-AF65-F5344CB8AC3E}">
        <p14:creationId xmlns:p14="http://schemas.microsoft.com/office/powerpoint/2010/main" val="15322987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75706-5C56-6B8A-B565-AAEF56D34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B237D-2C7F-F45B-61C9-8DB9E6E454E4}"/>
              </a:ext>
            </a:extLst>
          </p:cNvPr>
          <p:cNvSpPr>
            <a:spLocks noGrp="1"/>
          </p:cNvSpPr>
          <p:nvPr>
            <p:ph type="title"/>
          </p:nvPr>
        </p:nvSpPr>
        <p:spPr/>
        <p:txBody>
          <a:bodyPr vert="horz" lIns="91440" tIns="45720" rIns="91440" bIns="45720" rtlCol="0" anchor="ctr">
            <a:normAutofit/>
          </a:bodyPr>
          <a:lstStyle/>
          <a:p>
            <a:r>
              <a:rPr lang="en-US" dirty="0"/>
              <a:t>Table structure design</a:t>
            </a:r>
            <a:endParaRPr lang="en-IN" dirty="0"/>
          </a:p>
        </p:txBody>
      </p:sp>
      <p:sp>
        <p:nvSpPr>
          <p:cNvPr id="3" name="Content Placeholder 2">
            <a:extLst>
              <a:ext uri="{FF2B5EF4-FFF2-40B4-BE49-F238E27FC236}">
                <a16:creationId xmlns:a16="http://schemas.microsoft.com/office/drawing/2014/main" id="{20CD5F3F-2CD1-A14F-A9A2-3777A2D8C926}"/>
              </a:ext>
            </a:extLst>
          </p:cNvPr>
          <p:cNvSpPr>
            <a:spLocks noGrp="1"/>
          </p:cNvSpPr>
          <p:nvPr>
            <p:ph idx="1"/>
          </p:nvPr>
        </p:nvSpPr>
        <p:spPr/>
        <p:txBody>
          <a:bodyPr/>
          <a:lstStyle/>
          <a:p>
            <a:pPr marL="0" indent="0">
              <a:buNone/>
            </a:pPr>
            <a:r>
              <a:rPr lang="en-US" b="1" dirty="0"/>
              <a:t>ACCOUNT_TYPE</a:t>
            </a:r>
            <a:r>
              <a:rPr lang="en-US" dirty="0"/>
              <a:t> (Stores different types of accounts</a:t>
            </a:r>
            <a:r>
              <a:rPr lang="en-US" dirty="0" smtClean="0"/>
              <a:t>)</a:t>
            </a:r>
          </a:p>
          <a:p>
            <a:pPr marL="0" indent="0">
              <a:buNone/>
            </a:pPr>
            <a:r>
              <a:rPr lang="en-IN" dirty="0"/>
              <a:t>Primary Key: </a:t>
            </a:r>
            <a:r>
              <a:rPr lang="en-IN" dirty="0" err="1"/>
              <a:t>AccountType</a:t>
            </a:r>
            <a:r>
              <a:rPr lang="en-IN" dirty="0"/>
              <a:t> </a:t>
            </a:r>
          </a:p>
          <a:p>
            <a:pPr marL="0" indent="0">
              <a:buNone/>
            </a:pPr>
            <a:r>
              <a:rPr lang="en-MY" b="1" dirty="0"/>
              <a:t>BRANCHES</a:t>
            </a:r>
            <a:r>
              <a:rPr lang="en-MY" dirty="0"/>
              <a:t> (Stores branch details</a:t>
            </a:r>
            <a:r>
              <a:rPr lang="en-MY" dirty="0" smtClean="0"/>
              <a:t>)</a:t>
            </a:r>
          </a:p>
          <a:p>
            <a:pPr marL="0" indent="0">
              <a:buNone/>
            </a:pPr>
            <a:r>
              <a:rPr lang="en-IN" dirty="0"/>
              <a:t>Primary Key: </a:t>
            </a:r>
            <a:r>
              <a:rPr lang="en-MY" dirty="0" err="1"/>
              <a:t>BranchCode</a:t>
            </a:r>
            <a:r>
              <a:rPr lang="en-IN" dirty="0" smtClean="0"/>
              <a:t> </a:t>
            </a:r>
            <a:endParaRPr lang="en-IN" dirty="0"/>
          </a:p>
          <a:p>
            <a:pPr marL="0" indent="0">
              <a:buNone/>
            </a:pPr>
            <a:r>
              <a:rPr lang="en-MY" b="1" dirty="0" smtClean="0"/>
              <a:t>COUNTRIES</a:t>
            </a:r>
            <a:r>
              <a:rPr lang="en-MY" dirty="0" smtClean="0"/>
              <a:t> </a:t>
            </a:r>
            <a:r>
              <a:rPr lang="en-MY" dirty="0"/>
              <a:t>(Stores country details</a:t>
            </a:r>
            <a:r>
              <a:rPr lang="en-MY" dirty="0" smtClean="0"/>
              <a:t>)</a:t>
            </a:r>
          </a:p>
          <a:p>
            <a:pPr marL="0" indent="0">
              <a:buNone/>
            </a:pPr>
            <a:r>
              <a:rPr lang="en-IN" dirty="0"/>
              <a:t>Primary Key: </a:t>
            </a:r>
            <a:r>
              <a:rPr lang="en-MY" dirty="0" err="1"/>
              <a:t>CountryName</a:t>
            </a:r>
            <a:r>
              <a:rPr lang="en-IN" dirty="0" smtClean="0"/>
              <a:t> </a:t>
            </a:r>
            <a:endParaRPr lang="en-IN" dirty="0"/>
          </a:p>
          <a:p>
            <a:pPr marL="0" indent="0">
              <a:buNone/>
            </a:pPr>
            <a:r>
              <a:rPr lang="en-MY" b="1" dirty="0"/>
              <a:t>CUSTOMER_DATA</a:t>
            </a:r>
            <a:r>
              <a:rPr lang="en-MY" dirty="0"/>
              <a:t> (Stores customer information)</a:t>
            </a:r>
            <a:endParaRPr lang="en-IN" dirty="0" smtClean="0"/>
          </a:p>
          <a:p>
            <a:pPr marL="0" indent="0">
              <a:buNone/>
            </a:pPr>
            <a:r>
              <a:rPr lang="en-IN" dirty="0"/>
              <a:t>Primary Key: </a:t>
            </a:r>
            <a:r>
              <a:rPr lang="en-MY" dirty="0" err="1"/>
              <a:t>AccountId</a:t>
            </a:r>
            <a:r>
              <a:rPr lang="en-IN" dirty="0" smtClean="0"/>
              <a:t> </a:t>
            </a:r>
            <a:endParaRPr lang="en-IN" dirty="0"/>
          </a:p>
          <a:p>
            <a:pPr marL="0" indent="0">
              <a:buNone/>
            </a:pPr>
            <a:r>
              <a:rPr lang="en-MY" b="1" dirty="0"/>
              <a:t>TRANSACTION_DATA</a:t>
            </a:r>
            <a:r>
              <a:rPr lang="en-MY" dirty="0"/>
              <a:t> (Stores transaction details)</a:t>
            </a:r>
            <a:endParaRPr lang="en-IN" dirty="0" smtClean="0"/>
          </a:p>
          <a:p>
            <a:pPr marL="0" indent="0">
              <a:buNone/>
            </a:pPr>
            <a:r>
              <a:rPr lang="en-IN" dirty="0" smtClean="0"/>
              <a:t>Foreign </a:t>
            </a:r>
            <a:r>
              <a:rPr lang="en-IN" dirty="0"/>
              <a:t>Key: </a:t>
            </a:r>
            <a:r>
              <a:rPr lang="en-MY" dirty="0" err="1"/>
              <a:t>AccountId</a:t>
            </a:r>
            <a:r>
              <a:rPr lang="en-IN" dirty="0" smtClean="0"/>
              <a:t> </a:t>
            </a:r>
            <a:endParaRPr lang="en-IN" dirty="0"/>
          </a:p>
        </p:txBody>
      </p:sp>
    </p:spTree>
    <p:extLst>
      <p:ext uri="{BB962C8B-B14F-4D97-AF65-F5344CB8AC3E}">
        <p14:creationId xmlns:p14="http://schemas.microsoft.com/office/powerpoint/2010/main" val="40179658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B35EF-FE4A-2874-D24C-80F86FED4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D9446-A509-3906-33E1-DDD5CE84D291}"/>
              </a:ext>
            </a:extLst>
          </p:cNvPr>
          <p:cNvSpPr>
            <a:spLocks noGrp="1"/>
          </p:cNvSpPr>
          <p:nvPr>
            <p:ph type="title"/>
          </p:nvPr>
        </p:nvSpPr>
        <p:spPr/>
        <p:txBody>
          <a:bodyPr vert="horz" lIns="91440" tIns="45720" rIns="91440" bIns="45720" rtlCol="0" anchor="ctr">
            <a:normAutofit/>
          </a:bodyPr>
          <a:lstStyle/>
          <a:p>
            <a:r>
              <a:rPr lang="en-US" dirty="0"/>
              <a:t>OLAP schema (1 of 3)</a:t>
            </a:r>
            <a:endParaRPr lang="en-IN" dirty="0"/>
          </a:p>
        </p:txBody>
      </p:sp>
      <p:sp>
        <p:nvSpPr>
          <p:cNvPr id="3" name="Content Placeholder 2">
            <a:extLst>
              <a:ext uri="{FF2B5EF4-FFF2-40B4-BE49-F238E27FC236}">
                <a16:creationId xmlns:a16="http://schemas.microsoft.com/office/drawing/2014/main" id="{36FEAA53-7BA6-829E-D2B2-79E813EB43A2}"/>
              </a:ext>
            </a:extLst>
          </p:cNvPr>
          <p:cNvSpPr>
            <a:spLocks noGrp="1"/>
          </p:cNvSpPr>
          <p:nvPr>
            <p:ph idx="1"/>
          </p:nvPr>
        </p:nvSpPr>
        <p:spPr/>
        <p:txBody>
          <a:bodyPr/>
          <a:lstStyle/>
          <a:p>
            <a:pPr marL="0" indent="0">
              <a:buNone/>
            </a:pPr>
            <a:r>
              <a:rPr lang="en-US" b="1" dirty="0" smtClean="0"/>
              <a:t>The database</a:t>
            </a:r>
            <a:r>
              <a:rPr lang="en-US" dirty="0" smtClean="0"/>
              <a:t> </a:t>
            </a:r>
            <a:r>
              <a:rPr lang="en-US" dirty="0"/>
              <a:t>follows a </a:t>
            </a:r>
            <a:r>
              <a:rPr lang="en-US" b="1" dirty="0"/>
              <a:t>Snowflake Schema</a:t>
            </a:r>
            <a:r>
              <a:rPr lang="en-US" dirty="0"/>
              <a:t> rather than a </a:t>
            </a:r>
            <a:r>
              <a:rPr lang="en-US" b="1" dirty="0"/>
              <a:t>Star Schema</a:t>
            </a:r>
            <a:r>
              <a:rPr lang="en-US" dirty="0"/>
              <a:t>. </a:t>
            </a:r>
            <a:endParaRPr lang="en-US" dirty="0" smtClean="0"/>
          </a:p>
          <a:p>
            <a:pPr marL="0" indent="0">
              <a:buNone/>
            </a:pPr>
            <a:endParaRPr lang="en-US" dirty="0"/>
          </a:p>
          <a:p>
            <a:r>
              <a:rPr lang="en-US" dirty="0"/>
              <a:t>A </a:t>
            </a:r>
            <a:r>
              <a:rPr lang="en-US" b="1" dirty="0"/>
              <a:t>central fact table</a:t>
            </a:r>
            <a:r>
              <a:rPr lang="en-US" dirty="0"/>
              <a:t> connects to </a:t>
            </a:r>
            <a:r>
              <a:rPr lang="en-US" b="1" dirty="0"/>
              <a:t>normalized dimension tables</a:t>
            </a:r>
            <a:r>
              <a:rPr lang="en-US" dirty="0"/>
              <a:t>, which may be further broken down</a:t>
            </a:r>
            <a:r>
              <a:rPr lang="en-US" dirty="0" smtClean="0"/>
              <a:t>.</a:t>
            </a:r>
          </a:p>
          <a:p>
            <a:r>
              <a:rPr lang="en-US" b="1" dirty="0"/>
              <a:t>Dimension tables are normalized</a:t>
            </a:r>
            <a:r>
              <a:rPr lang="en-US" dirty="0"/>
              <a:t> to remove redundancy</a:t>
            </a:r>
            <a:r>
              <a:rPr lang="en-US" dirty="0" smtClean="0"/>
              <a:t>.</a:t>
            </a:r>
          </a:p>
          <a:p>
            <a:r>
              <a:rPr lang="en-US" b="1" dirty="0"/>
              <a:t>Advantage:</a:t>
            </a:r>
            <a:r>
              <a:rPr lang="en-US" dirty="0"/>
              <a:t> Saves storage space, avoids duplicate data, and ensures better data integrity</a:t>
            </a:r>
            <a:r>
              <a:rPr lang="en-US" dirty="0" smtClean="0"/>
              <a:t>.</a:t>
            </a:r>
          </a:p>
          <a:p>
            <a:r>
              <a:rPr lang="en-US" b="1" dirty="0"/>
              <a:t>Disadvantage:</a:t>
            </a:r>
            <a:r>
              <a:rPr lang="en-US" dirty="0"/>
              <a:t> Queries require more joins, making them slightly slower.</a:t>
            </a:r>
            <a:endParaRPr lang="en-IN" dirty="0"/>
          </a:p>
        </p:txBody>
      </p:sp>
    </p:spTree>
    <p:extLst>
      <p:ext uri="{BB962C8B-B14F-4D97-AF65-F5344CB8AC3E}">
        <p14:creationId xmlns:p14="http://schemas.microsoft.com/office/powerpoint/2010/main" val="1530451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B35EF-FE4A-2874-D24C-80F86FED4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D9446-A509-3906-33E1-DDD5CE84D291}"/>
              </a:ext>
            </a:extLst>
          </p:cNvPr>
          <p:cNvSpPr>
            <a:spLocks noGrp="1"/>
          </p:cNvSpPr>
          <p:nvPr>
            <p:ph type="title"/>
          </p:nvPr>
        </p:nvSpPr>
        <p:spPr/>
        <p:txBody>
          <a:bodyPr vert="horz" lIns="91440" tIns="45720" rIns="91440" bIns="45720" rtlCol="0" anchor="ctr">
            <a:normAutofit/>
          </a:bodyPr>
          <a:lstStyle/>
          <a:p>
            <a:r>
              <a:rPr lang="en-US" dirty="0"/>
              <a:t>OLAP schema (2 of 3)</a:t>
            </a:r>
            <a:endParaRPr lang="en-IN" dirty="0"/>
          </a:p>
        </p:txBody>
      </p:sp>
      <p:sp>
        <p:nvSpPr>
          <p:cNvPr id="3" name="Content Placeholder 2">
            <a:extLst>
              <a:ext uri="{FF2B5EF4-FFF2-40B4-BE49-F238E27FC236}">
                <a16:creationId xmlns:a16="http://schemas.microsoft.com/office/drawing/2014/main" id="{36FEAA53-7BA6-829E-D2B2-79E813EB43A2}"/>
              </a:ext>
            </a:extLst>
          </p:cNvPr>
          <p:cNvSpPr>
            <a:spLocks noGrp="1"/>
          </p:cNvSpPr>
          <p:nvPr>
            <p:ph idx="1"/>
          </p:nvPr>
        </p:nvSpPr>
        <p:spPr/>
        <p:txBody>
          <a:bodyPr>
            <a:normAutofit lnSpcReduction="10000"/>
          </a:bodyPr>
          <a:lstStyle/>
          <a:p>
            <a:pPr marL="0" indent="0">
              <a:buNone/>
            </a:pPr>
            <a:r>
              <a:rPr lang="en-MY" b="1" dirty="0" smtClean="0"/>
              <a:t>Transaction Data (Fact </a:t>
            </a:r>
            <a:r>
              <a:rPr lang="en-MY" b="1" dirty="0"/>
              <a:t>Table</a:t>
            </a:r>
            <a:r>
              <a:rPr lang="en-MY" b="1" dirty="0" smtClean="0"/>
              <a:t>)</a:t>
            </a:r>
          </a:p>
          <a:p>
            <a:pPr marL="0" indent="0">
              <a:buNone/>
            </a:pPr>
            <a:r>
              <a:rPr lang="en-US" b="1" dirty="0" smtClean="0"/>
              <a:t>Role</a:t>
            </a:r>
            <a:r>
              <a:rPr lang="en-US" b="1" dirty="0"/>
              <a:t>:</a:t>
            </a:r>
            <a:endParaRPr lang="en-US" dirty="0"/>
          </a:p>
          <a:p>
            <a:r>
              <a:rPr lang="en-US" dirty="0"/>
              <a:t>This is the </a:t>
            </a:r>
            <a:r>
              <a:rPr lang="en-US" b="1" dirty="0"/>
              <a:t>central table</a:t>
            </a:r>
            <a:r>
              <a:rPr lang="en-US" dirty="0"/>
              <a:t> that records all financial transactions.</a:t>
            </a:r>
          </a:p>
          <a:p>
            <a:r>
              <a:rPr lang="en-US" dirty="0"/>
              <a:t>Stores </a:t>
            </a:r>
            <a:r>
              <a:rPr lang="en-US" b="1" dirty="0"/>
              <a:t>measurable values</a:t>
            </a:r>
            <a:r>
              <a:rPr lang="en-US" dirty="0"/>
              <a:t> (e.g., transaction amount, type, and date).</a:t>
            </a:r>
          </a:p>
          <a:p>
            <a:r>
              <a:rPr lang="en-US" dirty="0"/>
              <a:t>Connects to </a:t>
            </a:r>
            <a:r>
              <a:rPr lang="en-US" b="1" dirty="0"/>
              <a:t>multiple dimension tables</a:t>
            </a:r>
            <a:r>
              <a:rPr lang="en-US" dirty="0"/>
              <a:t> for detailed analysis</a:t>
            </a:r>
            <a:r>
              <a:rPr lang="en-US" dirty="0" smtClean="0"/>
              <a:t>.</a:t>
            </a:r>
          </a:p>
          <a:p>
            <a:pPr marL="0" indent="0">
              <a:buNone/>
            </a:pPr>
            <a:r>
              <a:rPr lang="en-MY" b="1" dirty="0" smtClean="0"/>
              <a:t>Dimension Tables</a:t>
            </a:r>
          </a:p>
          <a:p>
            <a:r>
              <a:rPr lang="en-MY" dirty="0"/>
              <a:t>Customer </a:t>
            </a:r>
            <a:r>
              <a:rPr lang="en-MY" dirty="0" smtClean="0"/>
              <a:t>Dimension</a:t>
            </a:r>
          </a:p>
          <a:p>
            <a:r>
              <a:rPr lang="en-MY" dirty="0"/>
              <a:t>Account Type </a:t>
            </a:r>
            <a:r>
              <a:rPr lang="en-MY" dirty="0" smtClean="0"/>
              <a:t>Dimension</a:t>
            </a:r>
          </a:p>
          <a:p>
            <a:r>
              <a:rPr lang="en-MY" dirty="0"/>
              <a:t>Branch </a:t>
            </a:r>
            <a:r>
              <a:rPr lang="en-MY" dirty="0" smtClean="0"/>
              <a:t>Dimension</a:t>
            </a:r>
          </a:p>
          <a:p>
            <a:r>
              <a:rPr lang="en-MY" dirty="0"/>
              <a:t>Geographical </a:t>
            </a:r>
            <a:r>
              <a:rPr lang="en-MY" dirty="0" smtClean="0"/>
              <a:t>Dimension</a:t>
            </a:r>
          </a:p>
          <a:p>
            <a:r>
              <a:rPr lang="en-MY" dirty="0"/>
              <a:t>Transaction Location Dimension</a:t>
            </a:r>
            <a:endParaRPr lang="en-US" dirty="0"/>
          </a:p>
          <a:p>
            <a:pPr marL="0" indent="0">
              <a:buNone/>
            </a:pPr>
            <a:endParaRPr lang="en-US" dirty="0"/>
          </a:p>
          <a:p>
            <a:pPr marL="0" indent="0">
              <a:buNone/>
            </a:pPr>
            <a:endParaRPr lang="en-MY" dirty="0" smtClean="0"/>
          </a:p>
          <a:p>
            <a:endParaRPr lang="en-IN" dirty="0"/>
          </a:p>
          <a:p>
            <a:endParaRPr lang="en-IN" dirty="0"/>
          </a:p>
        </p:txBody>
      </p:sp>
      <p:sp>
        <p:nvSpPr>
          <p:cNvPr id="4" name="TextBox 3">
            <a:extLst>
              <a:ext uri="{FF2B5EF4-FFF2-40B4-BE49-F238E27FC236}">
                <a16:creationId xmlns:a16="http://schemas.microsoft.com/office/drawing/2014/main" id="{BCD0FE2B-CD4A-9159-9957-B724063F3A49}"/>
              </a:ext>
            </a:extLst>
          </p:cNvPr>
          <p:cNvSpPr txBox="1"/>
          <p:nvPr/>
        </p:nvSpPr>
        <p:spPr>
          <a:xfrm>
            <a:off x="4184073" y="734291"/>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5857724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B35EF-FE4A-2874-D24C-80F86FED4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D9446-A509-3906-33E1-DDD5CE84D291}"/>
              </a:ext>
            </a:extLst>
          </p:cNvPr>
          <p:cNvSpPr>
            <a:spLocks noGrp="1"/>
          </p:cNvSpPr>
          <p:nvPr>
            <p:ph type="title"/>
          </p:nvPr>
        </p:nvSpPr>
        <p:spPr/>
        <p:txBody>
          <a:bodyPr vert="horz" lIns="91440" tIns="45720" rIns="91440" bIns="45720" rtlCol="0" anchor="ctr">
            <a:normAutofit/>
          </a:bodyPr>
          <a:lstStyle/>
          <a:p>
            <a:r>
              <a:rPr lang="en-US" dirty="0"/>
              <a:t>OLAP schema (3 of 3)</a:t>
            </a:r>
            <a:endParaRPr lang="en-IN" dirty="0"/>
          </a:p>
        </p:txBody>
      </p:sp>
      <p:sp>
        <p:nvSpPr>
          <p:cNvPr id="3" name="Content Placeholder 2">
            <a:extLst>
              <a:ext uri="{FF2B5EF4-FFF2-40B4-BE49-F238E27FC236}">
                <a16:creationId xmlns:a16="http://schemas.microsoft.com/office/drawing/2014/main" id="{36FEAA53-7BA6-829E-D2B2-79E813EB43A2}"/>
              </a:ext>
            </a:extLst>
          </p:cNvPr>
          <p:cNvSpPr>
            <a:spLocks noGrp="1"/>
          </p:cNvSpPr>
          <p:nvPr>
            <p:ph idx="1"/>
          </p:nvPr>
        </p:nvSpPr>
        <p:spPr/>
        <p:txBody>
          <a:bodyPr/>
          <a:lstStyle/>
          <a:p>
            <a:endParaRPr lang="en-IN" dirty="0"/>
          </a:p>
          <a:p>
            <a:endParaRPr lang="en-IN" dirty="0"/>
          </a:p>
        </p:txBody>
      </p:sp>
      <p:sp>
        <p:nvSpPr>
          <p:cNvPr id="4" name="TextBox 3">
            <a:extLst>
              <a:ext uri="{FF2B5EF4-FFF2-40B4-BE49-F238E27FC236}">
                <a16:creationId xmlns:a16="http://schemas.microsoft.com/office/drawing/2014/main" id="{BCD0FE2B-CD4A-9159-9957-B724063F3A49}"/>
              </a:ext>
            </a:extLst>
          </p:cNvPr>
          <p:cNvSpPr txBox="1"/>
          <p:nvPr/>
        </p:nvSpPr>
        <p:spPr>
          <a:xfrm>
            <a:off x="4184073" y="734291"/>
            <a:ext cx="184731" cy="369332"/>
          </a:xfrm>
          <a:prstGeom prst="rect">
            <a:avLst/>
          </a:prstGeom>
          <a:noFill/>
        </p:spPr>
        <p:txBody>
          <a:bodyPr wrap="none" rtlCol="0">
            <a:spAutoFit/>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3646084" y="-1462561"/>
            <a:ext cx="4899833" cy="10515602"/>
          </a:xfrm>
          <a:prstGeom prst="rect">
            <a:avLst/>
          </a:prstGeom>
        </p:spPr>
      </p:pic>
    </p:spTree>
    <p:extLst>
      <p:ext uri="{BB962C8B-B14F-4D97-AF65-F5344CB8AC3E}">
        <p14:creationId xmlns:p14="http://schemas.microsoft.com/office/powerpoint/2010/main" val="3093832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E8F3C-0F2A-B403-B721-A29F768DE681}"/>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DD10FF7D-B4F0-95E2-FF88-09B02FCD8F72}"/>
              </a:ext>
            </a:extLst>
          </p:cNvPr>
          <p:cNvSpPr>
            <a:spLocks noGrp="1"/>
          </p:cNvSpPr>
          <p:nvPr>
            <p:ph idx="1"/>
          </p:nvPr>
        </p:nvSpPr>
        <p:spPr/>
        <p:txBody>
          <a:bodyPr/>
          <a:lstStyle/>
          <a:p>
            <a:r>
              <a:rPr lang="en-US" dirty="0"/>
              <a:t>Introduction</a:t>
            </a:r>
          </a:p>
          <a:p>
            <a:r>
              <a:rPr lang="en-IN" dirty="0"/>
              <a:t>Data acquisition and cleaning</a:t>
            </a:r>
          </a:p>
          <a:p>
            <a:r>
              <a:rPr lang="en-IN" dirty="0"/>
              <a:t>Database design and setup</a:t>
            </a:r>
          </a:p>
          <a:p>
            <a:r>
              <a:rPr lang="en-IN" dirty="0"/>
              <a:t>Evaluation and interpretation</a:t>
            </a:r>
          </a:p>
          <a:p>
            <a:r>
              <a:rPr lang="en-US" dirty="0"/>
              <a:t>Data integration and security </a:t>
            </a:r>
          </a:p>
          <a:p>
            <a:r>
              <a:rPr lang="en-IN" dirty="0"/>
              <a:t>Data reporting</a:t>
            </a:r>
          </a:p>
          <a:p>
            <a:r>
              <a:rPr lang="en-IN" dirty="0"/>
              <a:t>General handover documentation</a:t>
            </a:r>
          </a:p>
          <a:p>
            <a:r>
              <a:rPr lang="en-US" dirty="0"/>
              <a:t>Insights and recommendations</a:t>
            </a:r>
          </a:p>
          <a:p>
            <a:r>
              <a:rPr lang="en-US" dirty="0"/>
              <a:t>Summary</a:t>
            </a:r>
          </a:p>
          <a:p>
            <a:r>
              <a:rPr lang="en-US" dirty="0"/>
              <a:t>Appendix</a:t>
            </a:r>
          </a:p>
          <a:p>
            <a:endParaRPr lang="en-IN" dirty="0"/>
          </a:p>
        </p:txBody>
      </p:sp>
    </p:spTree>
    <p:extLst>
      <p:ext uri="{BB962C8B-B14F-4D97-AF65-F5344CB8AC3E}">
        <p14:creationId xmlns:p14="http://schemas.microsoft.com/office/powerpoint/2010/main" val="3613344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1071995" y="2216728"/>
            <a:ext cx="10048010" cy="1665291"/>
          </a:xfrm>
        </p:spPr>
        <p:txBody>
          <a:bodyPr>
            <a:normAutofit fontScale="90000"/>
          </a:bodyPr>
          <a:lstStyle/>
          <a:p>
            <a:pPr algn="ctr"/>
            <a:r>
              <a:rPr lang="en-US" dirty="0"/>
              <a:t>Evaluation and interpretation</a:t>
            </a:r>
          </a:p>
        </p:txBody>
      </p:sp>
    </p:spTree>
    <p:extLst>
      <p:ext uri="{BB962C8B-B14F-4D97-AF65-F5344CB8AC3E}">
        <p14:creationId xmlns:p14="http://schemas.microsoft.com/office/powerpoint/2010/main" val="1804699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7D30-FC14-D885-592D-C7FF4FAAEDF6}"/>
              </a:ext>
            </a:extLst>
          </p:cNvPr>
          <p:cNvSpPr>
            <a:spLocks noGrp="1"/>
          </p:cNvSpPr>
          <p:nvPr>
            <p:ph type="title"/>
          </p:nvPr>
        </p:nvSpPr>
        <p:spPr/>
        <p:txBody>
          <a:bodyPr/>
          <a:lstStyle/>
          <a:p>
            <a:r>
              <a:rPr lang="en-IN" dirty="0"/>
              <a:t>Documenting SQL queries and scripts (1 of 4)</a:t>
            </a:r>
          </a:p>
        </p:txBody>
      </p:sp>
      <p:sp>
        <p:nvSpPr>
          <p:cNvPr id="3" name="Content Placeholder 2">
            <a:extLst>
              <a:ext uri="{FF2B5EF4-FFF2-40B4-BE49-F238E27FC236}">
                <a16:creationId xmlns:a16="http://schemas.microsoft.com/office/drawing/2014/main" id="{7BF1B0C9-1E90-D0DF-7662-85F3F7F2D1A3}"/>
              </a:ext>
            </a:extLst>
          </p:cNvPr>
          <p:cNvSpPr>
            <a:spLocks noGrp="1"/>
          </p:cNvSpPr>
          <p:nvPr>
            <p:ph idx="1"/>
          </p:nvPr>
        </p:nvSpPr>
        <p:spPr/>
        <p:txBody>
          <a:bodyPr/>
          <a:lstStyle/>
          <a:p>
            <a:r>
              <a:rPr lang="en-IN" dirty="0"/>
              <a:t>CREATE TABLE </a:t>
            </a:r>
            <a:r>
              <a:rPr lang="en-IN" dirty="0" err="1"/>
              <a:t>transaction_data</a:t>
            </a:r>
            <a:r>
              <a:rPr lang="en-IN" dirty="0"/>
              <a:t> (    </a:t>
            </a:r>
            <a:r>
              <a:rPr lang="en-IN" dirty="0" err="1"/>
              <a:t>TransactionID</a:t>
            </a:r>
            <a:r>
              <a:rPr lang="en-IN" dirty="0"/>
              <a:t> INT AUTO_INCREMENT PRIMARY KEY,    </a:t>
            </a:r>
            <a:r>
              <a:rPr lang="en-IN" dirty="0" err="1"/>
              <a:t>AccountId</a:t>
            </a:r>
            <a:r>
              <a:rPr lang="en-IN" dirty="0"/>
              <a:t> VARCHAR(100),    </a:t>
            </a:r>
            <a:r>
              <a:rPr lang="en-IN" dirty="0" err="1"/>
              <a:t>TransactionDate</a:t>
            </a:r>
            <a:r>
              <a:rPr lang="en-IN" dirty="0"/>
              <a:t> DATETIME,    </a:t>
            </a:r>
            <a:r>
              <a:rPr lang="en-IN" dirty="0" err="1"/>
              <a:t>TransactionType</a:t>
            </a:r>
            <a:r>
              <a:rPr lang="en-IN" dirty="0"/>
              <a:t> VARCHAR(50),    </a:t>
            </a:r>
            <a:r>
              <a:rPr lang="en-IN" dirty="0" err="1"/>
              <a:t>TransactionAmount</a:t>
            </a:r>
            <a:r>
              <a:rPr lang="en-IN" dirty="0"/>
              <a:t> DECIMAL(10,2),    </a:t>
            </a:r>
            <a:r>
              <a:rPr lang="en-IN" dirty="0" err="1"/>
              <a:t>TransactionLocation</a:t>
            </a:r>
            <a:r>
              <a:rPr lang="en-IN" dirty="0"/>
              <a:t> VARCHAR(100),    FOREIGN KEY (</a:t>
            </a:r>
            <a:r>
              <a:rPr lang="en-IN" dirty="0" err="1"/>
              <a:t>AccountId</a:t>
            </a:r>
            <a:r>
              <a:rPr lang="en-IN" dirty="0"/>
              <a:t>) REFERENCES </a:t>
            </a:r>
            <a:r>
              <a:rPr lang="en-IN" dirty="0" err="1"/>
              <a:t>customer_data</a:t>
            </a:r>
            <a:r>
              <a:rPr lang="en-IN" dirty="0"/>
              <a:t>(</a:t>
            </a:r>
            <a:r>
              <a:rPr lang="en-IN" dirty="0" err="1"/>
              <a:t>AccountId</a:t>
            </a:r>
            <a:r>
              <a:rPr lang="en-IN" dirty="0"/>
              <a:t>),    FOREIGN KEY (</a:t>
            </a:r>
            <a:r>
              <a:rPr lang="en-IN" dirty="0" err="1"/>
              <a:t>TransactionLocation</a:t>
            </a:r>
            <a:r>
              <a:rPr lang="en-IN" dirty="0"/>
              <a:t>) REFERENCES </a:t>
            </a:r>
            <a:r>
              <a:rPr lang="en-IN" dirty="0" err="1"/>
              <a:t>us_cities</a:t>
            </a:r>
            <a:r>
              <a:rPr lang="en-IN" dirty="0"/>
              <a:t>(</a:t>
            </a:r>
            <a:r>
              <a:rPr lang="en-IN" dirty="0" err="1"/>
              <a:t>CityName</a:t>
            </a:r>
            <a:r>
              <a:rPr lang="en-IN" dirty="0" smtClean="0"/>
              <a:t>));</a:t>
            </a:r>
          </a:p>
          <a:p>
            <a:r>
              <a:rPr lang="en-IN" dirty="0"/>
              <a:t>CREATE TABLE </a:t>
            </a:r>
            <a:r>
              <a:rPr lang="en-IN" dirty="0" err="1"/>
              <a:t>transaction_summary</a:t>
            </a:r>
            <a:r>
              <a:rPr lang="en-IN" dirty="0"/>
              <a:t> (    </a:t>
            </a:r>
            <a:r>
              <a:rPr lang="en-IN" dirty="0" err="1"/>
              <a:t>MonthYear</a:t>
            </a:r>
            <a:r>
              <a:rPr lang="en-IN" dirty="0"/>
              <a:t> VARCHAR(7),  -- Example: '2024-01'    </a:t>
            </a:r>
            <a:r>
              <a:rPr lang="en-IN" dirty="0" err="1"/>
              <a:t>AccountId</a:t>
            </a:r>
            <a:r>
              <a:rPr lang="en-IN" dirty="0"/>
              <a:t> VARCHAR(100),    </a:t>
            </a:r>
            <a:r>
              <a:rPr lang="en-IN" dirty="0" err="1"/>
              <a:t>TotalTransactions</a:t>
            </a:r>
            <a:r>
              <a:rPr lang="en-IN" dirty="0"/>
              <a:t> INT,    </a:t>
            </a:r>
            <a:r>
              <a:rPr lang="en-IN" dirty="0" err="1"/>
              <a:t>TotalAmount</a:t>
            </a:r>
            <a:r>
              <a:rPr lang="en-IN" dirty="0"/>
              <a:t> DECIMAL(12,2),    </a:t>
            </a:r>
            <a:r>
              <a:rPr lang="en-IN" dirty="0" err="1"/>
              <a:t>AverageTransaction</a:t>
            </a:r>
            <a:r>
              <a:rPr lang="en-IN" dirty="0"/>
              <a:t> DECIMAL(10,2),    PRIMARY KEY (</a:t>
            </a:r>
            <a:r>
              <a:rPr lang="en-IN" dirty="0" err="1"/>
              <a:t>MonthYear</a:t>
            </a:r>
            <a:r>
              <a:rPr lang="en-IN" dirty="0"/>
              <a:t>, </a:t>
            </a:r>
            <a:r>
              <a:rPr lang="en-IN" dirty="0" err="1"/>
              <a:t>AccountId</a:t>
            </a:r>
            <a:r>
              <a:rPr lang="en-IN" dirty="0"/>
              <a:t>));</a:t>
            </a:r>
          </a:p>
          <a:p>
            <a:endParaRPr lang="en-IN" dirty="0"/>
          </a:p>
        </p:txBody>
      </p:sp>
    </p:spTree>
    <p:extLst>
      <p:ext uri="{BB962C8B-B14F-4D97-AF65-F5344CB8AC3E}">
        <p14:creationId xmlns:p14="http://schemas.microsoft.com/office/powerpoint/2010/main" val="29645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7D30-FC14-D885-592D-C7FF4FAAEDF6}"/>
              </a:ext>
            </a:extLst>
          </p:cNvPr>
          <p:cNvSpPr>
            <a:spLocks noGrp="1"/>
          </p:cNvSpPr>
          <p:nvPr>
            <p:ph type="title"/>
          </p:nvPr>
        </p:nvSpPr>
        <p:spPr/>
        <p:txBody>
          <a:bodyPr/>
          <a:lstStyle/>
          <a:p>
            <a:r>
              <a:rPr lang="en-IN" dirty="0"/>
              <a:t>Documenting SQL queries and scripts (2 of 4)</a:t>
            </a:r>
          </a:p>
        </p:txBody>
      </p:sp>
      <p:sp>
        <p:nvSpPr>
          <p:cNvPr id="3" name="Content Placeholder 2">
            <a:extLst>
              <a:ext uri="{FF2B5EF4-FFF2-40B4-BE49-F238E27FC236}">
                <a16:creationId xmlns:a16="http://schemas.microsoft.com/office/drawing/2014/main" id="{7BF1B0C9-1E90-D0DF-7662-85F3F7F2D1A3}"/>
              </a:ext>
            </a:extLst>
          </p:cNvPr>
          <p:cNvSpPr>
            <a:spLocks noGrp="1"/>
          </p:cNvSpPr>
          <p:nvPr>
            <p:ph idx="1"/>
          </p:nvPr>
        </p:nvSpPr>
        <p:spPr/>
        <p:txBody>
          <a:bodyPr/>
          <a:lstStyle/>
          <a:p>
            <a:r>
              <a:rPr lang="en-IN" dirty="0"/>
              <a:t>INSERT INTO </a:t>
            </a:r>
            <a:r>
              <a:rPr lang="en-IN" dirty="0" err="1"/>
              <a:t>customer_data</a:t>
            </a:r>
            <a:r>
              <a:rPr lang="en-IN" dirty="0"/>
              <a:t> (</a:t>
            </a:r>
            <a:r>
              <a:rPr lang="en-IN" dirty="0" err="1"/>
              <a:t>CustomerName</a:t>
            </a:r>
            <a:r>
              <a:rPr lang="en-IN" dirty="0"/>
              <a:t>, Email, </a:t>
            </a:r>
            <a:r>
              <a:rPr lang="en-IN" dirty="0" err="1"/>
              <a:t>DateOfBirth</a:t>
            </a:r>
            <a:r>
              <a:rPr lang="en-IN" dirty="0"/>
              <a:t>, </a:t>
            </a:r>
            <a:r>
              <a:rPr lang="en-IN" dirty="0" err="1"/>
              <a:t>AccountId</a:t>
            </a:r>
            <a:r>
              <a:rPr lang="en-IN" dirty="0"/>
              <a:t>, </a:t>
            </a:r>
            <a:r>
              <a:rPr lang="en-IN" dirty="0" err="1"/>
              <a:t>AccountType</a:t>
            </a:r>
            <a:r>
              <a:rPr lang="en-IN" dirty="0"/>
              <a:t>, </a:t>
            </a:r>
            <a:r>
              <a:rPr lang="en-IN" dirty="0" err="1"/>
              <a:t>BranchCode</a:t>
            </a:r>
            <a:r>
              <a:rPr lang="en-IN" dirty="0"/>
              <a:t>, Country, </a:t>
            </a:r>
            <a:r>
              <a:rPr lang="en-IN" dirty="0" err="1"/>
              <a:t>DateJoined</a:t>
            </a:r>
            <a:r>
              <a:rPr lang="en-IN" dirty="0"/>
              <a:t>, Balance)VALUES ('John Doe', 'johndoe@email.com', '1990-05-20', 'ACC98765', 'Savings', 'BR001', 'USA', NOW(), 5000.00</a:t>
            </a:r>
            <a:r>
              <a:rPr lang="en-IN" dirty="0" smtClean="0"/>
              <a:t>);</a:t>
            </a:r>
          </a:p>
          <a:p>
            <a:endParaRPr lang="en-IN" dirty="0"/>
          </a:p>
          <a:p>
            <a:r>
              <a:rPr lang="en-US" dirty="0"/>
              <a:t>UPDATE </a:t>
            </a:r>
            <a:r>
              <a:rPr lang="en-US" dirty="0" err="1"/>
              <a:t>customer_data</a:t>
            </a:r>
            <a:r>
              <a:rPr lang="en-US" dirty="0"/>
              <a:t> SET Balance = Balance - 300.00 WHERE </a:t>
            </a:r>
            <a:r>
              <a:rPr lang="en-US" dirty="0" err="1"/>
              <a:t>AccountId</a:t>
            </a:r>
            <a:r>
              <a:rPr lang="en-US" dirty="0"/>
              <a:t> = 'ACC98765';</a:t>
            </a:r>
            <a:endParaRPr lang="en-IN" dirty="0"/>
          </a:p>
          <a:p>
            <a:endParaRPr lang="en-IN" dirty="0"/>
          </a:p>
        </p:txBody>
      </p:sp>
    </p:spTree>
    <p:extLst>
      <p:ext uri="{BB962C8B-B14F-4D97-AF65-F5344CB8AC3E}">
        <p14:creationId xmlns:p14="http://schemas.microsoft.com/office/powerpoint/2010/main" val="3393689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7D30-FC14-D885-592D-C7FF4FAAEDF6}"/>
              </a:ext>
            </a:extLst>
          </p:cNvPr>
          <p:cNvSpPr>
            <a:spLocks noGrp="1"/>
          </p:cNvSpPr>
          <p:nvPr>
            <p:ph type="title"/>
          </p:nvPr>
        </p:nvSpPr>
        <p:spPr/>
        <p:txBody>
          <a:bodyPr/>
          <a:lstStyle/>
          <a:p>
            <a:r>
              <a:rPr lang="en-IN" dirty="0"/>
              <a:t>Documenting SQL queries and scripts (3 of 4)</a:t>
            </a:r>
          </a:p>
        </p:txBody>
      </p:sp>
      <p:sp>
        <p:nvSpPr>
          <p:cNvPr id="3" name="Content Placeholder 2">
            <a:extLst>
              <a:ext uri="{FF2B5EF4-FFF2-40B4-BE49-F238E27FC236}">
                <a16:creationId xmlns:a16="http://schemas.microsoft.com/office/drawing/2014/main" id="{7BF1B0C9-1E90-D0DF-7662-85F3F7F2D1A3}"/>
              </a:ext>
            </a:extLst>
          </p:cNvPr>
          <p:cNvSpPr>
            <a:spLocks noGrp="1"/>
          </p:cNvSpPr>
          <p:nvPr>
            <p:ph idx="1"/>
          </p:nvPr>
        </p:nvSpPr>
        <p:spPr/>
        <p:txBody>
          <a:bodyPr/>
          <a:lstStyle/>
          <a:p>
            <a:r>
              <a:rPr lang="en-US" dirty="0"/>
              <a:t>SELECT  </a:t>
            </a:r>
            <a:r>
              <a:rPr lang="en-US" dirty="0" smtClean="0"/>
              <a:t>DATE_FORMAT(</a:t>
            </a:r>
            <a:r>
              <a:rPr lang="en-US" dirty="0" err="1" smtClean="0"/>
              <a:t>TransactionDate</a:t>
            </a:r>
            <a:r>
              <a:rPr lang="en-US" dirty="0"/>
              <a:t>, '%Y-%m') AS Month,    </a:t>
            </a:r>
            <a:r>
              <a:rPr lang="en-US" dirty="0" err="1"/>
              <a:t>AccountId</a:t>
            </a:r>
            <a:r>
              <a:rPr lang="en-US" dirty="0"/>
              <a:t>,    SUM(</a:t>
            </a:r>
            <a:r>
              <a:rPr lang="en-US" dirty="0" err="1"/>
              <a:t>TransactionAmount</a:t>
            </a:r>
            <a:r>
              <a:rPr lang="en-US" dirty="0"/>
              <a:t>) AS </a:t>
            </a:r>
            <a:r>
              <a:rPr lang="en-US" dirty="0" err="1"/>
              <a:t>TotalAmount</a:t>
            </a:r>
            <a:r>
              <a:rPr lang="en-US" dirty="0"/>
              <a:t>,    COUNT(</a:t>
            </a:r>
            <a:r>
              <a:rPr lang="en-US" dirty="0" err="1"/>
              <a:t>TransactionID</a:t>
            </a:r>
            <a:r>
              <a:rPr lang="en-US" dirty="0"/>
              <a:t>) AS </a:t>
            </a:r>
            <a:r>
              <a:rPr lang="en-US" dirty="0" err="1"/>
              <a:t>TotalTransactionsFROM</a:t>
            </a:r>
            <a:r>
              <a:rPr lang="en-US" dirty="0"/>
              <a:t> </a:t>
            </a:r>
            <a:r>
              <a:rPr lang="en-US" dirty="0" err="1"/>
              <a:t>transaction_dataGROUP</a:t>
            </a:r>
            <a:r>
              <a:rPr lang="en-US" dirty="0"/>
              <a:t> BY ROLLUP (Month, </a:t>
            </a:r>
            <a:r>
              <a:rPr lang="en-US" dirty="0" err="1"/>
              <a:t>AccountId</a:t>
            </a:r>
            <a:r>
              <a:rPr lang="en-US" dirty="0" smtClean="0"/>
              <a:t>);</a:t>
            </a:r>
          </a:p>
          <a:p>
            <a:endParaRPr lang="en-US" dirty="0"/>
          </a:p>
          <a:p>
            <a:endParaRPr lang="en-IN" dirty="0"/>
          </a:p>
          <a:p>
            <a:r>
              <a:rPr lang="en-IN" dirty="0"/>
              <a:t>SELECT  </a:t>
            </a:r>
            <a:r>
              <a:rPr lang="en-IN" dirty="0" err="1" smtClean="0"/>
              <a:t>a.AccountType</a:t>
            </a:r>
            <a:r>
              <a:rPr lang="en-IN" dirty="0"/>
              <a:t>,    </a:t>
            </a:r>
            <a:r>
              <a:rPr lang="en-IN" dirty="0" err="1"/>
              <a:t>c.Country</a:t>
            </a:r>
            <a:r>
              <a:rPr lang="en-IN" dirty="0"/>
              <a:t>,    SUM(</a:t>
            </a:r>
            <a:r>
              <a:rPr lang="en-IN" dirty="0" err="1"/>
              <a:t>t.TransactionAmount</a:t>
            </a:r>
            <a:r>
              <a:rPr lang="en-IN" dirty="0"/>
              <a:t>) AS </a:t>
            </a:r>
            <a:r>
              <a:rPr lang="en-IN" dirty="0" err="1"/>
              <a:t>TotalRevenueFROM</a:t>
            </a:r>
            <a:r>
              <a:rPr lang="en-IN" dirty="0"/>
              <a:t> </a:t>
            </a:r>
            <a:r>
              <a:rPr lang="en-IN" dirty="0" err="1"/>
              <a:t>transaction_data</a:t>
            </a:r>
            <a:r>
              <a:rPr lang="en-IN" dirty="0"/>
              <a:t> </a:t>
            </a:r>
            <a:r>
              <a:rPr lang="en-IN" dirty="0" err="1"/>
              <a:t>tJOIN</a:t>
            </a:r>
            <a:r>
              <a:rPr lang="en-IN" dirty="0"/>
              <a:t> </a:t>
            </a:r>
            <a:r>
              <a:rPr lang="en-IN" dirty="0" err="1"/>
              <a:t>customer_data</a:t>
            </a:r>
            <a:r>
              <a:rPr lang="en-IN" dirty="0"/>
              <a:t> c ON </a:t>
            </a:r>
            <a:r>
              <a:rPr lang="en-IN" dirty="0" err="1"/>
              <a:t>t.AccountId</a:t>
            </a:r>
            <a:r>
              <a:rPr lang="en-IN" dirty="0"/>
              <a:t> = </a:t>
            </a:r>
            <a:r>
              <a:rPr lang="en-IN" dirty="0" err="1"/>
              <a:t>c.AccountIdJOIN</a:t>
            </a:r>
            <a:r>
              <a:rPr lang="en-IN" dirty="0"/>
              <a:t> </a:t>
            </a:r>
            <a:r>
              <a:rPr lang="en-IN" dirty="0" err="1"/>
              <a:t>account_type</a:t>
            </a:r>
            <a:r>
              <a:rPr lang="en-IN" dirty="0"/>
              <a:t> a ON </a:t>
            </a:r>
            <a:r>
              <a:rPr lang="en-IN" dirty="0" err="1"/>
              <a:t>c.AccountType</a:t>
            </a:r>
            <a:r>
              <a:rPr lang="en-IN" dirty="0"/>
              <a:t> = </a:t>
            </a:r>
            <a:r>
              <a:rPr lang="en-IN" dirty="0" err="1"/>
              <a:t>a.AccountTypeGROUP</a:t>
            </a:r>
            <a:r>
              <a:rPr lang="en-IN" dirty="0"/>
              <a:t> BY CUBE (</a:t>
            </a:r>
            <a:r>
              <a:rPr lang="en-IN" dirty="0" err="1"/>
              <a:t>a.AccountType</a:t>
            </a:r>
            <a:r>
              <a:rPr lang="en-IN" dirty="0"/>
              <a:t>, </a:t>
            </a:r>
            <a:r>
              <a:rPr lang="en-IN" dirty="0" err="1"/>
              <a:t>c.Country</a:t>
            </a:r>
            <a:r>
              <a:rPr lang="en-IN" dirty="0"/>
              <a:t>);</a:t>
            </a:r>
          </a:p>
        </p:txBody>
      </p:sp>
    </p:spTree>
    <p:extLst>
      <p:ext uri="{BB962C8B-B14F-4D97-AF65-F5344CB8AC3E}">
        <p14:creationId xmlns:p14="http://schemas.microsoft.com/office/powerpoint/2010/main" val="3532205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57D30-FC14-D885-592D-C7FF4FAAEDF6}"/>
              </a:ext>
            </a:extLst>
          </p:cNvPr>
          <p:cNvSpPr>
            <a:spLocks noGrp="1"/>
          </p:cNvSpPr>
          <p:nvPr>
            <p:ph type="title"/>
          </p:nvPr>
        </p:nvSpPr>
        <p:spPr/>
        <p:txBody>
          <a:bodyPr/>
          <a:lstStyle/>
          <a:p>
            <a:r>
              <a:rPr lang="en-IN" dirty="0"/>
              <a:t>Documenting SQL queries and scripts (4 of 4)</a:t>
            </a:r>
          </a:p>
        </p:txBody>
      </p:sp>
      <p:sp>
        <p:nvSpPr>
          <p:cNvPr id="3" name="Content Placeholder 2">
            <a:extLst>
              <a:ext uri="{FF2B5EF4-FFF2-40B4-BE49-F238E27FC236}">
                <a16:creationId xmlns:a16="http://schemas.microsoft.com/office/drawing/2014/main" id="{7BF1B0C9-1E90-D0DF-7662-85F3F7F2D1A3}"/>
              </a:ext>
            </a:extLst>
          </p:cNvPr>
          <p:cNvSpPr>
            <a:spLocks noGrp="1"/>
          </p:cNvSpPr>
          <p:nvPr>
            <p:ph idx="1"/>
          </p:nvPr>
        </p:nvSpPr>
        <p:spPr/>
        <p:txBody>
          <a:bodyPr/>
          <a:lstStyle/>
          <a:p>
            <a:r>
              <a:rPr lang="en-US" dirty="0"/>
              <a:t>SELECT </a:t>
            </a:r>
            <a:r>
              <a:rPr lang="en-US" dirty="0" err="1"/>
              <a:t>AccountId</a:t>
            </a:r>
            <a:r>
              <a:rPr lang="en-US" dirty="0"/>
              <a:t>, </a:t>
            </a:r>
            <a:r>
              <a:rPr lang="en-US" dirty="0" err="1"/>
              <a:t>CustomerName</a:t>
            </a:r>
            <a:r>
              <a:rPr lang="en-US" dirty="0"/>
              <a:t>, </a:t>
            </a:r>
            <a:r>
              <a:rPr lang="en-US" dirty="0" err="1"/>
              <a:t>BalanceFROM</a:t>
            </a:r>
            <a:r>
              <a:rPr lang="en-US" dirty="0"/>
              <a:t> </a:t>
            </a:r>
            <a:r>
              <a:rPr lang="en-US" dirty="0" err="1"/>
              <a:t>customer_dataORDER</a:t>
            </a:r>
            <a:r>
              <a:rPr lang="en-US" dirty="0"/>
              <a:t> BY Balance DESC</a:t>
            </a:r>
            <a:r>
              <a:rPr lang="en-US" dirty="0" smtClean="0"/>
              <a:t>;</a:t>
            </a:r>
          </a:p>
          <a:p>
            <a:endParaRPr lang="en-US" dirty="0"/>
          </a:p>
          <a:p>
            <a:r>
              <a:rPr lang="en-IN" dirty="0"/>
              <a:t>SELECT     </a:t>
            </a:r>
            <a:r>
              <a:rPr lang="en-IN" dirty="0" err="1"/>
              <a:t>c.CustomerName</a:t>
            </a:r>
            <a:r>
              <a:rPr lang="en-IN" dirty="0"/>
              <a:t>,    SUM(CASE WHEN </a:t>
            </a:r>
            <a:r>
              <a:rPr lang="en-IN" dirty="0" err="1"/>
              <a:t>t.TransactionType</a:t>
            </a:r>
            <a:r>
              <a:rPr lang="en-IN" dirty="0"/>
              <a:t> = 'Deposit' THEN 1 ELSE 0 END) AS </a:t>
            </a:r>
            <a:r>
              <a:rPr lang="en-IN" dirty="0" err="1"/>
              <a:t>TotalDeposits</a:t>
            </a:r>
            <a:r>
              <a:rPr lang="en-IN" dirty="0"/>
              <a:t>,    SUM(CASE WHEN </a:t>
            </a:r>
            <a:r>
              <a:rPr lang="en-IN" dirty="0" err="1"/>
              <a:t>t.TransactionType</a:t>
            </a:r>
            <a:r>
              <a:rPr lang="en-IN" dirty="0"/>
              <a:t> = 'Withdrawal' THEN 1 ELSE 0 END) AS </a:t>
            </a:r>
            <a:r>
              <a:rPr lang="en-IN" dirty="0" err="1"/>
              <a:t>TotalWithdrawalsFROM</a:t>
            </a:r>
            <a:r>
              <a:rPr lang="en-IN" dirty="0"/>
              <a:t> </a:t>
            </a:r>
            <a:r>
              <a:rPr lang="en-IN" dirty="0" err="1"/>
              <a:t>transaction_data</a:t>
            </a:r>
            <a:r>
              <a:rPr lang="en-IN" dirty="0"/>
              <a:t> </a:t>
            </a:r>
            <a:r>
              <a:rPr lang="en-IN" dirty="0" err="1"/>
              <a:t>tJOIN</a:t>
            </a:r>
            <a:r>
              <a:rPr lang="en-IN" dirty="0"/>
              <a:t> </a:t>
            </a:r>
            <a:r>
              <a:rPr lang="en-IN" dirty="0" err="1"/>
              <a:t>customer_data</a:t>
            </a:r>
            <a:r>
              <a:rPr lang="en-IN" dirty="0"/>
              <a:t> c ON </a:t>
            </a:r>
            <a:r>
              <a:rPr lang="en-IN" dirty="0" err="1"/>
              <a:t>t.AccountId</a:t>
            </a:r>
            <a:r>
              <a:rPr lang="en-IN" dirty="0"/>
              <a:t> = </a:t>
            </a:r>
            <a:r>
              <a:rPr lang="en-IN" dirty="0" err="1"/>
              <a:t>c.AccountIdGROUP</a:t>
            </a:r>
            <a:r>
              <a:rPr lang="en-IN" dirty="0"/>
              <a:t> BY </a:t>
            </a:r>
            <a:r>
              <a:rPr lang="en-IN" dirty="0" err="1"/>
              <a:t>c.CustomerNameORDER</a:t>
            </a:r>
            <a:r>
              <a:rPr lang="en-IN" dirty="0"/>
              <a:t> BY </a:t>
            </a:r>
            <a:r>
              <a:rPr lang="en-IN" dirty="0" err="1"/>
              <a:t>TotalDeposits</a:t>
            </a:r>
            <a:r>
              <a:rPr lang="en-IN" dirty="0"/>
              <a:t> DESC;</a:t>
            </a:r>
          </a:p>
          <a:p>
            <a:endParaRPr lang="en-IN" dirty="0"/>
          </a:p>
        </p:txBody>
      </p:sp>
    </p:spTree>
    <p:extLst>
      <p:ext uri="{BB962C8B-B14F-4D97-AF65-F5344CB8AC3E}">
        <p14:creationId xmlns:p14="http://schemas.microsoft.com/office/powerpoint/2010/main" val="549561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7239C-115B-4B03-B358-2B0BA8689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E3E5D5-DAD6-971F-73F8-584F5D2B8A8E}"/>
              </a:ext>
            </a:extLst>
          </p:cNvPr>
          <p:cNvSpPr>
            <a:spLocks noGrp="1"/>
          </p:cNvSpPr>
          <p:nvPr>
            <p:ph type="title"/>
          </p:nvPr>
        </p:nvSpPr>
        <p:spPr/>
        <p:txBody>
          <a:bodyPr vert="horz" lIns="91440" tIns="45720" rIns="91440" bIns="45720" rtlCol="0" anchor="ctr">
            <a:normAutofit/>
          </a:bodyPr>
          <a:lstStyle/>
          <a:p>
            <a:r>
              <a:rPr lang="en-US" dirty="0"/>
              <a:t>Inferences (1 of 2)</a:t>
            </a:r>
            <a:endParaRPr lang="en-IN" dirty="0"/>
          </a:p>
        </p:txBody>
      </p:sp>
      <p:sp>
        <p:nvSpPr>
          <p:cNvPr id="3" name="Content Placeholder 2">
            <a:extLst>
              <a:ext uri="{FF2B5EF4-FFF2-40B4-BE49-F238E27FC236}">
                <a16:creationId xmlns:a16="http://schemas.microsoft.com/office/drawing/2014/main" id="{02330931-6412-5510-1B40-A3E53F30AC55}"/>
              </a:ext>
            </a:extLst>
          </p:cNvPr>
          <p:cNvSpPr>
            <a:spLocks noGrp="1"/>
          </p:cNvSpPr>
          <p:nvPr>
            <p:ph idx="1"/>
          </p:nvPr>
        </p:nvSpPr>
        <p:spPr/>
        <p:txBody>
          <a:bodyPr>
            <a:normAutofit lnSpcReduction="10000"/>
          </a:bodyPr>
          <a:lstStyle/>
          <a:p>
            <a:pPr marL="0" indent="0">
              <a:buNone/>
            </a:pPr>
            <a:r>
              <a:rPr lang="en-US" dirty="0"/>
              <a:t>The </a:t>
            </a:r>
            <a:r>
              <a:rPr lang="en-US" b="1" dirty="0"/>
              <a:t>OLTP analysis queries</a:t>
            </a:r>
            <a:r>
              <a:rPr lang="en-US" dirty="0"/>
              <a:t> provide critical insights into </a:t>
            </a:r>
            <a:r>
              <a:rPr lang="en-US" b="1" dirty="0"/>
              <a:t>customer behavior, account balances, and transaction patterns</a:t>
            </a:r>
            <a:r>
              <a:rPr lang="en-US" dirty="0" smtClean="0"/>
              <a:t>.</a:t>
            </a:r>
          </a:p>
          <a:p>
            <a:pPr marL="0" indent="0">
              <a:buNone/>
            </a:pPr>
            <a:endParaRPr lang="en-US" dirty="0" smtClean="0"/>
          </a:p>
          <a:p>
            <a:pPr marL="0" indent="0">
              <a:buNone/>
            </a:pPr>
            <a:r>
              <a:rPr lang="en-US" b="1" dirty="0"/>
              <a:t>OLTP Analysis Query 1: Closing Balance Per </a:t>
            </a:r>
            <a:r>
              <a:rPr lang="en-US" b="1" dirty="0" smtClean="0"/>
              <a:t>Account</a:t>
            </a:r>
          </a:p>
          <a:p>
            <a:pPr marL="0" indent="0">
              <a:buNone/>
            </a:pPr>
            <a:r>
              <a:rPr lang="en-US" dirty="0"/>
              <a:t>SELECT </a:t>
            </a:r>
            <a:r>
              <a:rPr lang="en-US" dirty="0" err="1"/>
              <a:t>AccountId</a:t>
            </a:r>
            <a:r>
              <a:rPr lang="en-US" dirty="0"/>
              <a:t>, </a:t>
            </a:r>
            <a:r>
              <a:rPr lang="en-US" dirty="0" err="1"/>
              <a:t>CustomerName</a:t>
            </a:r>
            <a:r>
              <a:rPr lang="en-US" dirty="0"/>
              <a:t>, </a:t>
            </a:r>
            <a:r>
              <a:rPr lang="en-US" dirty="0" smtClean="0"/>
              <a:t>Balance</a:t>
            </a:r>
          </a:p>
          <a:p>
            <a:pPr marL="0" indent="0">
              <a:buNone/>
            </a:pPr>
            <a:r>
              <a:rPr lang="en-US" dirty="0" smtClean="0"/>
              <a:t>FROM </a:t>
            </a:r>
            <a:r>
              <a:rPr lang="en-US" dirty="0" err="1" smtClean="0"/>
              <a:t>customer_data</a:t>
            </a:r>
            <a:endParaRPr lang="en-US" dirty="0" smtClean="0"/>
          </a:p>
          <a:p>
            <a:pPr marL="0" indent="0">
              <a:buNone/>
            </a:pPr>
            <a:r>
              <a:rPr lang="en-US" dirty="0" smtClean="0"/>
              <a:t>ORDER </a:t>
            </a:r>
            <a:r>
              <a:rPr lang="en-US" dirty="0"/>
              <a:t>BY Balance DESC</a:t>
            </a:r>
            <a:r>
              <a:rPr lang="en-US" dirty="0" smtClean="0"/>
              <a:t>;</a:t>
            </a:r>
          </a:p>
          <a:p>
            <a:pPr marL="0" indent="0">
              <a:buNone/>
            </a:pPr>
            <a:endParaRPr lang="en-IN" dirty="0" smtClean="0"/>
          </a:p>
          <a:p>
            <a:pPr marL="0" indent="0">
              <a:buNone/>
            </a:pPr>
            <a:r>
              <a:rPr lang="en-US" b="1" dirty="0"/>
              <a:t>Purpose:</a:t>
            </a:r>
            <a:endParaRPr lang="en-US" dirty="0"/>
          </a:p>
          <a:p>
            <a:r>
              <a:rPr lang="en-US" dirty="0"/>
              <a:t>Retrieves the </a:t>
            </a:r>
            <a:r>
              <a:rPr lang="en-US" b="1" dirty="0"/>
              <a:t>current balance per account</a:t>
            </a:r>
            <a:r>
              <a:rPr lang="en-US" dirty="0"/>
              <a:t>.</a:t>
            </a:r>
          </a:p>
          <a:p>
            <a:r>
              <a:rPr lang="en-US" dirty="0"/>
              <a:t>Identifies customers with </a:t>
            </a:r>
            <a:r>
              <a:rPr lang="en-US" b="1" dirty="0"/>
              <a:t>high or low balances</a:t>
            </a:r>
            <a:r>
              <a:rPr lang="en-US" dirty="0"/>
              <a:t> for </a:t>
            </a:r>
            <a:r>
              <a:rPr lang="en-US" b="1" dirty="0"/>
              <a:t>risk assessment and personalized offers</a:t>
            </a:r>
            <a:r>
              <a:rPr lang="en-US" dirty="0"/>
              <a:t>.</a:t>
            </a:r>
          </a:p>
          <a:p>
            <a:pPr marL="0" indent="0">
              <a:buNone/>
            </a:pPr>
            <a:endParaRPr lang="en-IN" dirty="0"/>
          </a:p>
          <a:p>
            <a:endParaRPr lang="en-IN" dirty="0"/>
          </a:p>
        </p:txBody>
      </p:sp>
    </p:spTree>
    <p:extLst>
      <p:ext uri="{BB962C8B-B14F-4D97-AF65-F5344CB8AC3E}">
        <p14:creationId xmlns:p14="http://schemas.microsoft.com/office/powerpoint/2010/main" val="847521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7239C-115B-4B03-B358-2B0BA8689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E3E5D5-DAD6-971F-73F8-584F5D2B8A8E}"/>
              </a:ext>
            </a:extLst>
          </p:cNvPr>
          <p:cNvSpPr>
            <a:spLocks noGrp="1"/>
          </p:cNvSpPr>
          <p:nvPr>
            <p:ph type="title"/>
          </p:nvPr>
        </p:nvSpPr>
        <p:spPr/>
        <p:txBody>
          <a:bodyPr vert="horz" lIns="91440" tIns="45720" rIns="91440" bIns="45720" rtlCol="0" anchor="ctr">
            <a:normAutofit/>
          </a:bodyPr>
          <a:lstStyle/>
          <a:p>
            <a:r>
              <a:rPr lang="en-US" dirty="0"/>
              <a:t>Inferences (2 of 2)</a:t>
            </a:r>
            <a:endParaRPr lang="en-IN" dirty="0"/>
          </a:p>
        </p:txBody>
      </p:sp>
      <p:sp>
        <p:nvSpPr>
          <p:cNvPr id="3" name="Content Placeholder 2">
            <a:extLst>
              <a:ext uri="{FF2B5EF4-FFF2-40B4-BE49-F238E27FC236}">
                <a16:creationId xmlns:a16="http://schemas.microsoft.com/office/drawing/2014/main" id="{02330931-6412-5510-1B40-A3E53F30AC55}"/>
              </a:ext>
            </a:extLst>
          </p:cNvPr>
          <p:cNvSpPr>
            <a:spLocks noGrp="1"/>
          </p:cNvSpPr>
          <p:nvPr>
            <p:ph idx="1"/>
          </p:nvPr>
        </p:nvSpPr>
        <p:spPr/>
        <p:txBody>
          <a:bodyPr/>
          <a:lstStyle/>
          <a:p>
            <a:pPr marL="0" indent="0">
              <a:buNone/>
            </a:pPr>
            <a:r>
              <a:rPr lang="en-MY" b="1" dirty="0" smtClean="0"/>
              <a:t>Monthly </a:t>
            </a:r>
            <a:r>
              <a:rPr lang="en-MY" b="1" dirty="0"/>
              <a:t>Transaction </a:t>
            </a:r>
            <a:r>
              <a:rPr lang="en-MY" b="1" dirty="0" smtClean="0"/>
              <a:t>Summary</a:t>
            </a:r>
          </a:p>
          <a:p>
            <a:pPr marL="0" indent="0">
              <a:buNone/>
            </a:pPr>
            <a:endParaRPr lang="en-US" dirty="0"/>
          </a:p>
          <a:p>
            <a:pPr marL="0" indent="0">
              <a:buNone/>
            </a:pPr>
            <a:r>
              <a:rPr lang="en-US" dirty="0"/>
              <a:t>SELECT     DATE_FORMAT(</a:t>
            </a:r>
            <a:r>
              <a:rPr lang="en-US" dirty="0" err="1"/>
              <a:t>TransactionDate</a:t>
            </a:r>
            <a:r>
              <a:rPr lang="en-US" dirty="0"/>
              <a:t>, '%Y-%m') AS Month,    </a:t>
            </a:r>
            <a:r>
              <a:rPr lang="en-US" dirty="0" err="1"/>
              <a:t>AccountId</a:t>
            </a:r>
            <a:r>
              <a:rPr lang="en-US" dirty="0"/>
              <a:t>,    SUM(</a:t>
            </a:r>
            <a:r>
              <a:rPr lang="en-US" dirty="0" err="1"/>
              <a:t>TransactionAmount</a:t>
            </a:r>
            <a:r>
              <a:rPr lang="en-US" dirty="0"/>
              <a:t>) AS </a:t>
            </a:r>
            <a:r>
              <a:rPr lang="en-US" dirty="0" err="1"/>
              <a:t>TotalAmount</a:t>
            </a:r>
            <a:r>
              <a:rPr lang="en-US" dirty="0"/>
              <a:t>,    COUNT(</a:t>
            </a:r>
            <a:r>
              <a:rPr lang="en-US" dirty="0" err="1"/>
              <a:t>TransactionID</a:t>
            </a:r>
            <a:r>
              <a:rPr lang="en-US" dirty="0"/>
              <a:t>) AS </a:t>
            </a:r>
            <a:r>
              <a:rPr lang="en-US" dirty="0" err="1"/>
              <a:t>TotalTransactionsFROM</a:t>
            </a:r>
            <a:r>
              <a:rPr lang="en-US" dirty="0"/>
              <a:t> </a:t>
            </a:r>
            <a:r>
              <a:rPr lang="en-US" dirty="0" err="1"/>
              <a:t>transaction_dataGROUP</a:t>
            </a:r>
            <a:r>
              <a:rPr lang="en-US" dirty="0"/>
              <a:t> BY ROLLUP (Month, </a:t>
            </a:r>
            <a:r>
              <a:rPr lang="en-US" dirty="0" err="1"/>
              <a:t>AccountId</a:t>
            </a:r>
            <a:r>
              <a:rPr lang="en-US" dirty="0" smtClean="0"/>
              <a:t>);</a:t>
            </a:r>
          </a:p>
          <a:p>
            <a:pPr marL="0" indent="0">
              <a:buNone/>
            </a:pPr>
            <a:endParaRPr lang="en-US" dirty="0"/>
          </a:p>
          <a:p>
            <a:pPr marL="0" indent="0">
              <a:buNone/>
            </a:pPr>
            <a:r>
              <a:rPr lang="en-US" b="1" dirty="0"/>
              <a:t>Purpose:</a:t>
            </a:r>
            <a:endParaRPr lang="en-US" dirty="0"/>
          </a:p>
          <a:p>
            <a:r>
              <a:rPr lang="en-US" dirty="0"/>
              <a:t>Summarizes </a:t>
            </a:r>
            <a:r>
              <a:rPr lang="en-US" b="1" dirty="0"/>
              <a:t>total transactions per account per month</a:t>
            </a:r>
            <a:r>
              <a:rPr lang="en-US" dirty="0"/>
              <a:t>.</a:t>
            </a:r>
          </a:p>
          <a:p>
            <a:r>
              <a:rPr lang="en-US" dirty="0"/>
              <a:t>Uses </a:t>
            </a:r>
            <a:r>
              <a:rPr lang="en-US" b="1" dirty="0"/>
              <a:t>ROLLUP</a:t>
            </a:r>
            <a:r>
              <a:rPr lang="en-US" dirty="0"/>
              <a:t> to compute </a:t>
            </a:r>
            <a:r>
              <a:rPr lang="en-US" b="1" dirty="0"/>
              <a:t>subtotals at multiple levels</a:t>
            </a:r>
            <a:r>
              <a:rPr lang="en-US" dirty="0"/>
              <a:t> (monthly totals and individual customer totals).</a:t>
            </a:r>
          </a:p>
          <a:p>
            <a:pPr marL="0" indent="0">
              <a:buNone/>
            </a:pPr>
            <a:endParaRPr lang="en-IN" dirty="0"/>
          </a:p>
        </p:txBody>
      </p:sp>
    </p:spTree>
    <p:extLst>
      <p:ext uri="{BB962C8B-B14F-4D97-AF65-F5344CB8AC3E}">
        <p14:creationId xmlns:p14="http://schemas.microsoft.com/office/powerpoint/2010/main" val="32458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1071995" y="2216728"/>
            <a:ext cx="10048010" cy="1665291"/>
          </a:xfrm>
        </p:spPr>
        <p:txBody>
          <a:bodyPr>
            <a:normAutofit fontScale="90000"/>
          </a:bodyPr>
          <a:lstStyle/>
          <a:p>
            <a:pPr algn="ctr"/>
            <a:r>
              <a:rPr lang="en-US" dirty="0"/>
              <a:t>Data integration and security</a:t>
            </a:r>
          </a:p>
        </p:txBody>
      </p:sp>
    </p:spTree>
    <p:extLst>
      <p:ext uri="{BB962C8B-B14F-4D97-AF65-F5344CB8AC3E}">
        <p14:creationId xmlns:p14="http://schemas.microsoft.com/office/powerpoint/2010/main" val="4015279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A85B-2EEB-CAE1-6BD9-4050E74D7C9B}"/>
              </a:ext>
            </a:extLst>
          </p:cNvPr>
          <p:cNvSpPr>
            <a:spLocks noGrp="1"/>
          </p:cNvSpPr>
          <p:nvPr>
            <p:ph type="title"/>
          </p:nvPr>
        </p:nvSpPr>
        <p:spPr/>
        <p:txBody>
          <a:bodyPr>
            <a:normAutofit/>
          </a:bodyPr>
          <a:lstStyle/>
          <a:p>
            <a:r>
              <a:rPr lang="en-US" dirty="0"/>
              <a:t>Data integration recommendations (1 of 3)</a:t>
            </a:r>
            <a:endParaRPr lang="en-IN" dirty="0"/>
          </a:p>
        </p:txBody>
      </p:sp>
      <p:sp>
        <p:nvSpPr>
          <p:cNvPr id="3" name="Content Placeholder 2">
            <a:extLst>
              <a:ext uri="{FF2B5EF4-FFF2-40B4-BE49-F238E27FC236}">
                <a16:creationId xmlns:a16="http://schemas.microsoft.com/office/drawing/2014/main" id="{E315FA32-BA56-27CF-2F10-6EA9E0E5B245}"/>
              </a:ext>
            </a:extLst>
          </p:cNvPr>
          <p:cNvSpPr>
            <a:spLocks noGrp="1"/>
          </p:cNvSpPr>
          <p:nvPr>
            <p:ph idx="1"/>
          </p:nvPr>
        </p:nvSpPr>
        <p:spPr/>
        <p:txBody>
          <a:bodyPr/>
          <a:lstStyle/>
          <a:p>
            <a:pPr marL="0" indent="0">
              <a:buNone/>
            </a:pPr>
            <a:r>
              <a:rPr lang="en-US" sz="2000" b="1" dirty="0"/>
              <a:t>Customer Data and Transactions (Customer Data Sheet &amp; Transaction Data Sheet</a:t>
            </a:r>
            <a:r>
              <a:rPr lang="en-US" sz="2000" b="1" dirty="0" smtClean="0"/>
              <a:t>)</a:t>
            </a:r>
          </a:p>
          <a:p>
            <a:pPr marL="0" indent="0">
              <a:buNone/>
            </a:pPr>
            <a:r>
              <a:rPr lang="en-US" sz="2000" b="1" dirty="0"/>
              <a:t>Integration Requirement:</a:t>
            </a:r>
          </a:p>
          <a:p>
            <a:r>
              <a:rPr lang="en-US" sz="2000" dirty="0"/>
              <a:t>The </a:t>
            </a:r>
            <a:r>
              <a:rPr lang="en-US" sz="2000" b="1" dirty="0" err="1"/>
              <a:t>AccountId</a:t>
            </a:r>
            <a:r>
              <a:rPr lang="en-US" sz="2000" dirty="0"/>
              <a:t> field in the </a:t>
            </a:r>
            <a:r>
              <a:rPr lang="en-US" sz="2000" b="1" dirty="0"/>
              <a:t>Customer Data Sheet</a:t>
            </a:r>
            <a:r>
              <a:rPr lang="en-US" sz="2000" dirty="0"/>
              <a:t> links to the </a:t>
            </a:r>
            <a:r>
              <a:rPr lang="en-US" sz="2000" b="1" dirty="0"/>
              <a:t>Transaction Data Sheet</a:t>
            </a:r>
            <a:r>
              <a:rPr lang="en-US" sz="2000" dirty="0"/>
              <a:t> to track customer transactions.</a:t>
            </a:r>
          </a:p>
          <a:p>
            <a:r>
              <a:rPr lang="en-US" sz="2000" b="1" dirty="0" err="1"/>
              <a:t>TransactionDate</a:t>
            </a:r>
            <a:r>
              <a:rPr lang="en-US" sz="2000" dirty="0"/>
              <a:t> should align with </a:t>
            </a:r>
            <a:r>
              <a:rPr lang="en-US" sz="2000" b="1" dirty="0" err="1"/>
              <a:t>DateJoined</a:t>
            </a:r>
            <a:r>
              <a:rPr lang="en-US" sz="2000" dirty="0"/>
              <a:t> to prevent transactions before the customer joined.</a:t>
            </a:r>
          </a:p>
          <a:p>
            <a:pPr marL="0" indent="0">
              <a:buNone/>
            </a:pPr>
            <a:r>
              <a:rPr lang="en-US" sz="2000" b="1" dirty="0"/>
              <a:t>Justification:</a:t>
            </a:r>
          </a:p>
          <a:p>
            <a:r>
              <a:rPr lang="en-US" sz="2000" dirty="0"/>
              <a:t>Ensures accurate transaction history per customer.</a:t>
            </a:r>
          </a:p>
          <a:p>
            <a:r>
              <a:rPr lang="en-US" sz="2000" dirty="0"/>
              <a:t>Validates transactions by linking them to active customers only.</a:t>
            </a:r>
          </a:p>
          <a:p>
            <a:r>
              <a:rPr lang="en-US" sz="2000" dirty="0"/>
              <a:t>Helps in fraud detection by ensuring accounts aren't used before activation.</a:t>
            </a:r>
          </a:p>
          <a:p>
            <a:pPr marL="0" indent="0">
              <a:buNone/>
            </a:pPr>
            <a:endParaRPr lang="en-US" sz="2000" dirty="0"/>
          </a:p>
        </p:txBody>
      </p:sp>
      <p:pic>
        <p:nvPicPr>
          <p:cNvPr id="1025" name="Picture 1" descr="GP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GPT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972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A85B-2EEB-CAE1-6BD9-4050E74D7C9B}"/>
              </a:ext>
            </a:extLst>
          </p:cNvPr>
          <p:cNvSpPr>
            <a:spLocks noGrp="1"/>
          </p:cNvSpPr>
          <p:nvPr>
            <p:ph type="title"/>
          </p:nvPr>
        </p:nvSpPr>
        <p:spPr/>
        <p:txBody>
          <a:bodyPr>
            <a:normAutofit/>
          </a:bodyPr>
          <a:lstStyle/>
          <a:p>
            <a:r>
              <a:rPr lang="en-US" dirty="0"/>
              <a:t>Data integration recommendations (2 of 3)</a:t>
            </a:r>
            <a:endParaRPr lang="en-IN" dirty="0"/>
          </a:p>
        </p:txBody>
      </p:sp>
      <p:sp>
        <p:nvSpPr>
          <p:cNvPr id="3" name="Content Placeholder 2">
            <a:extLst>
              <a:ext uri="{FF2B5EF4-FFF2-40B4-BE49-F238E27FC236}">
                <a16:creationId xmlns:a16="http://schemas.microsoft.com/office/drawing/2014/main" id="{E315FA32-BA56-27CF-2F10-6EA9E0E5B245}"/>
              </a:ext>
            </a:extLst>
          </p:cNvPr>
          <p:cNvSpPr>
            <a:spLocks noGrp="1"/>
          </p:cNvSpPr>
          <p:nvPr>
            <p:ph idx="1"/>
          </p:nvPr>
        </p:nvSpPr>
        <p:spPr/>
        <p:txBody>
          <a:bodyPr/>
          <a:lstStyle/>
          <a:p>
            <a:pPr marL="0" indent="0">
              <a:buNone/>
            </a:pPr>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345324"/>
            <a:ext cx="10515600" cy="4656223"/>
          </a:xfrm>
          <a:prstGeom prst="rect">
            <a:avLst/>
          </a:prstGeom>
        </p:spPr>
      </p:pic>
    </p:spTree>
    <p:extLst>
      <p:ext uri="{BB962C8B-B14F-4D97-AF65-F5344CB8AC3E}">
        <p14:creationId xmlns:p14="http://schemas.microsoft.com/office/powerpoint/2010/main" val="1562373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576945"/>
            <a:ext cx="10515599" cy="1014128"/>
          </a:xfrm>
        </p:spPr>
        <p:txBody>
          <a:bodyPr/>
          <a:lstStyle/>
          <a:p>
            <a:pPr algn="ctr"/>
            <a:r>
              <a:rPr lang="en-US" dirty="0"/>
              <a:t>Introduction</a:t>
            </a:r>
          </a:p>
        </p:txBody>
      </p:sp>
    </p:spTree>
    <p:extLst>
      <p:ext uri="{BB962C8B-B14F-4D97-AF65-F5344CB8AC3E}">
        <p14:creationId xmlns:p14="http://schemas.microsoft.com/office/powerpoint/2010/main" val="16274466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A85B-2EEB-CAE1-6BD9-4050E74D7C9B}"/>
              </a:ext>
            </a:extLst>
          </p:cNvPr>
          <p:cNvSpPr>
            <a:spLocks noGrp="1"/>
          </p:cNvSpPr>
          <p:nvPr>
            <p:ph type="title"/>
          </p:nvPr>
        </p:nvSpPr>
        <p:spPr/>
        <p:txBody>
          <a:bodyPr>
            <a:normAutofit/>
          </a:bodyPr>
          <a:lstStyle/>
          <a:p>
            <a:r>
              <a:rPr lang="en-US" dirty="0"/>
              <a:t>Data integration recommendations (3 of 3)</a:t>
            </a:r>
            <a:endParaRPr lang="en-IN" dirty="0"/>
          </a:p>
        </p:txBody>
      </p:sp>
      <p:sp>
        <p:nvSpPr>
          <p:cNvPr id="3" name="Content Placeholder 2">
            <a:extLst>
              <a:ext uri="{FF2B5EF4-FFF2-40B4-BE49-F238E27FC236}">
                <a16:creationId xmlns:a16="http://schemas.microsoft.com/office/drawing/2014/main" id="{E315FA32-BA56-27CF-2F10-6EA9E0E5B245}"/>
              </a:ext>
            </a:extLst>
          </p:cNvPr>
          <p:cNvSpPr>
            <a:spLocks noGrp="1"/>
          </p:cNvSpPr>
          <p:nvPr>
            <p:ph idx="1"/>
          </p:nvPr>
        </p:nvSpPr>
        <p:spPr/>
        <p:txBody>
          <a:bodyPr/>
          <a:lstStyle/>
          <a:p>
            <a:pPr marL="0" indent="0">
              <a:buNone/>
            </a:pPr>
            <a:r>
              <a:rPr lang="en-MY" sz="2000" dirty="0"/>
              <a:t>ETL (Extract, Transform, Load</a:t>
            </a:r>
            <a:r>
              <a:rPr lang="en-MY" sz="2000" dirty="0" smtClean="0"/>
              <a:t>)</a:t>
            </a:r>
          </a:p>
          <a:p>
            <a:pPr marL="0" indent="0">
              <a:buNone/>
            </a:pPr>
            <a:endParaRPr lang="en-MY" sz="2000" dirty="0" smtClean="0"/>
          </a:p>
          <a:p>
            <a:pPr marL="0" indent="0">
              <a:buNone/>
            </a:pPr>
            <a:r>
              <a:rPr lang="en-MY" sz="2000" b="1" dirty="0" smtClean="0"/>
              <a:t>Implementation </a:t>
            </a:r>
            <a:r>
              <a:rPr lang="en-MY" sz="2000" b="1" dirty="0"/>
              <a:t>Steps:</a:t>
            </a:r>
          </a:p>
          <a:p>
            <a:pPr>
              <a:buFont typeface="+mj-lt"/>
              <a:buAutoNum type="arabicPeriod"/>
            </a:pPr>
            <a:r>
              <a:rPr lang="en-MY" sz="2000" b="1" dirty="0"/>
              <a:t>Extract</a:t>
            </a:r>
            <a:r>
              <a:rPr lang="en-MY" sz="2000" dirty="0"/>
              <a:t>: Pull data from multiple sources (Excel sheets, databases, APIs).</a:t>
            </a:r>
          </a:p>
          <a:p>
            <a:pPr>
              <a:buFont typeface="+mj-lt"/>
              <a:buAutoNum type="arabicPeriod"/>
            </a:pPr>
            <a:r>
              <a:rPr lang="en-MY" sz="2000" b="1" dirty="0"/>
              <a:t>Transform</a:t>
            </a:r>
            <a:r>
              <a:rPr lang="en-MY" sz="2000" dirty="0"/>
              <a:t>:</a:t>
            </a:r>
          </a:p>
          <a:p>
            <a:pPr marL="742950" lvl="1" indent="-285750">
              <a:buFont typeface="+mj-lt"/>
              <a:buAutoNum type="arabicPeriod"/>
            </a:pPr>
            <a:r>
              <a:rPr lang="en-MY" dirty="0"/>
              <a:t>Standardize country names (e.g., "US" → "United States").</a:t>
            </a:r>
          </a:p>
          <a:p>
            <a:pPr marL="742950" lvl="1" indent="-285750">
              <a:buFont typeface="+mj-lt"/>
              <a:buAutoNum type="arabicPeriod"/>
            </a:pPr>
            <a:r>
              <a:rPr lang="en-MY" dirty="0"/>
              <a:t>Clean invalid emails and format dates correctly.</a:t>
            </a:r>
          </a:p>
          <a:p>
            <a:pPr marL="742950" lvl="1" indent="-285750">
              <a:buFont typeface="+mj-lt"/>
              <a:buAutoNum type="arabicPeriod"/>
            </a:pPr>
            <a:r>
              <a:rPr lang="en-MY" dirty="0"/>
              <a:t>Map transaction locations to standardized city codes.</a:t>
            </a:r>
          </a:p>
          <a:p>
            <a:pPr>
              <a:buFont typeface="+mj-lt"/>
              <a:buAutoNum type="arabicPeriod"/>
            </a:pPr>
            <a:r>
              <a:rPr lang="en-MY" sz="2000" b="1" dirty="0"/>
              <a:t>Load</a:t>
            </a:r>
            <a:r>
              <a:rPr lang="en-MY" sz="2000" dirty="0"/>
              <a:t>: Insert the cleaned and structured data into the </a:t>
            </a:r>
            <a:r>
              <a:rPr lang="en-MY" sz="2000" b="1" dirty="0"/>
              <a:t>Snowflake Schema</a:t>
            </a:r>
            <a:r>
              <a:rPr lang="en-MY" sz="2000" dirty="0"/>
              <a:t> database.</a:t>
            </a:r>
          </a:p>
          <a:p>
            <a:pPr marL="0" indent="0">
              <a:buNone/>
            </a:pPr>
            <a:endParaRPr lang="en-IN" dirty="0" smtClean="0"/>
          </a:p>
          <a:p>
            <a:pPr marL="0" indent="0">
              <a:buNone/>
            </a:pPr>
            <a:r>
              <a:rPr lang="en-MY" sz="2000" dirty="0"/>
              <a:t>Recommended Tools</a:t>
            </a:r>
            <a:r>
              <a:rPr lang="en-MY" sz="2000" dirty="0" smtClean="0"/>
              <a:t>:</a:t>
            </a:r>
          </a:p>
          <a:p>
            <a:pPr marL="0" indent="0">
              <a:buNone/>
            </a:pPr>
            <a:r>
              <a:rPr lang="en-US" sz="2000" b="1" dirty="0" err="1" smtClean="0"/>
              <a:t>Informatica</a:t>
            </a:r>
            <a:r>
              <a:rPr lang="en-US" sz="2000" b="1" dirty="0" smtClean="0"/>
              <a:t> </a:t>
            </a:r>
            <a:r>
              <a:rPr lang="en-US" sz="2000" b="1" dirty="0" err="1"/>
              <a:t>PowerCenter</a:t>
            </a:r>
            <a:r>
              <a:rPr lang="en-US" sz="2000" dirty="0"/>
              <a:t>, </a:t>
            </a:r>
            <a:r>
              <a:rPr lang="en-US" sz="2000" b="1" dirty="0" err="1"/>
              <a:t>Talend</a:t>
            </a:r>
            <a:r>
              <a:rPr lang="en-US" sz="2000" dirty="0"/>
              <a:t>, </a:t>
            </a:r>
            <a:r>
              <a:rPr lang="en-US" sz="2000" b="1" dirty="0"/>
              <a:t>Apache </a:t>
            </a:r>
            <a:r>
              <a:rPr lang="en-US" sz="2000" b="1" dirty="0" err="1"/>
              <a:t>NiFi</a:t>
            </a:r>
            <a:r>
              <a:rPr lang="en-US" sz="2000" dirty="0"/>
              <a:t>, or </a:t>
            </a:r>
            <a:r>
              <a:rPr lang="en-US" sz="2000" b="1" dirty="0"/>
              <a:t>AWS Glue</a:t>
            </a:r>
            <a:r>
              <a:rPr lang="en-US" sz="2000" dirty="0"/>
              <a:t> for ETL processing</a:t>
            </a:r>
            <a:endParaRPr lang="en-IN" sz="2000" dirty="0" smtClean="0"/>
          </a:p>
          <a:p>
            <a:endParaRPr lang="en-IN" dirty="0"/>
          </a:p>
        </p:txBody>
      </p:sp>
    </p:spTree>
    <p:extLst>
      <p:ext uri="{BB962C8B-B14F-4D97-AF65-F5344CB8AC3E}">
        <p14:creationId xmlns:p14="http://schemas.microsoft.com/office/powerpoint/2010/main" val="21163084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A85B-2EEB-CAE1-6BD9-4050E74D7C9B}"/>
              </a:ext>
            </a:extLst>
          </p:cNvPr>
          <p:cNvSpPr>
            <a:spLocks noGrp="1"/>
          </p:cNvSpPr>
          <p:nvPr>
            <p:ph type="title"/>
          </p:nvPr>
        </p:nvSpPr>
        <p:spPr/>
        <p:txBody>
          <a:bodyPr vert="horz" lIns="91440" tIns="45720" rIns="91440" bIns="45720" rtlCol="0" anchor="ctr">
            <a:normAutofit/>
          </a:bodyPr>
          <a:lstStyle/>
          <a:p>
            <a:r>
              <a:rPr lang="en-US" dirty="0"/>
              <a:t>Security documentation (1 of 3)</a:t>
            </a:r>
            <a:endParaRPr lang="en-IN" dirty="0"/>
          </a:p>
        </p:txBody>
      </p:sp>
      <p:sp>
        <p:nvSpPr>
          <p:cNvPr id="3" name="Content Placeholder 2">
            <a:extLst>
              <a:ext uri="{FF2B5EF4-FFF2-40B4-BE49-F238E27FC236}">
                <a16:creationId xmlns:a16="http://schemas.microsoft.com/office/drawing/2014/main" id="{E315FA32-BA56-27CF-2F10-6EA9E0E5B245}"/>
              </a:ext>
            </a:extLst>
          </p:cNvPr>
          <p:cNvSpPr>
            <a:spLocks noGrp="1"/>
          </p:cNvSpPr>
          <p:nvPr>
            <p:ph idx="1"/>
          </p:nvPr>
        </p:nvSpPr>
        <p:spPr/>
        <p:txBody>
          <a:bodyPr/>
          <a:lstStyle/>
          <a:p>
            <a:pPr marL="0" indent="0">
              <a:buNone/>
            </a:pPr>
            <a:r>
              <a:rPr lang="en-US" b="1" dirty="0"/>
              <a:t>Role-Based Access Control (RBAC)</a:t>
            </a:r>
            <a:r>
              <a:rPr lang="en-US" dirty="0"/>
              <a:t> is a security model that </a:t>
            </a:r>
            <a:r>
              <a:rPr lang="en-US" b="1" dirty="0"/>
              <a:t>restricts system access based on user roles</a:t>
            </a:r>
            <a:r>
              <a:rPr lang="en-US" dirty="0"/>
              <a:t> within an organization. Each role is assigned specific permissions that define </a:t>
            </a:r>
            <a:r>
              <a:rPr lang="en-US" b="1" dirty="0"/>
              <a:t>what actions can be performed</a:t>
            </a:r>
            <a:r>
              <a:rPr lang="en-US" dirty="0"/>
              <a:t> and </a:t>
            </a:r>
            <a:r>
              <a:rPr lang="en-US" b="1" dirty="0"/>
              <a:t>which data can be accessed</a:t>
            </a:r>
            <a:r>
              <a:rPr lang="en-US" dirty="0" smtClean="0"/>
              <a:t>.</a:t>
            </a:r>
          </a:p>
          <a:p>
            <a:pPr marL="0" indent="0">
              <a:buNone/>
            </a:pPr>
            <a:endParaRPr lang="en-US" dirty="0"/>
          </a:p>
          <a:p>
            <a:pPr marL="0" indent="0">
              <a:buNone/>
            </a:pPr>
            <a:r>
              <a:rPr lang="en-MY" dirty="0"/>
              <a:t>For </a:t>
            </a:r>
            <a:r>
              <a:rPr lang="en-MY" dirty="0" err="1"/>
              <a:t>FinPro</a:t>
            </a:r>
            <a:r>
              <a:rPr lang="en-MY" dirty="0"/>
              <a:t> Bank, </a:t>
            </a:r>
            <a:r>
              <a:rPr lang="en-MY" dirty="0" smtClean="0"/>
              <a:t>the </a:t>
            </a:r>
            <a:r>
              <a:rPr lang="en-MY" dirty="0" err="1" smtClean="0"/>
              <a:t>fin_manager</a:t>
            </a:r>
            <a:r>
              <a:rPr lang="en-MY" dirty="0" smtClean="0"/>
              <a:t> </a:t>
            </a:r>
            <a:r>
              <a:rPr lang="en-US" b="1" dirty="0"/>
              <a:t>(Finance Manager) role</a:t>
            </a:r>
            <a:r>
              <a:rPr lang="en-US" dirty="0"/>
              <a:t> is responsible for </a:t>
            </a:r>
            <a:r>
              <a:rPr lang="en-US" b="1" dirty="0"/>
              <a:t>overseeing financial operations, transaction approvals, and financial reporting</a:t>
            </a:r>
            <a:r>
              <a:rPr lang="en-US" dirty="0"/>
              <a:t>. Given the sensitivity of financial data, RBAC ensures that </a:t>
            </a:r>
            <a:r>
              <a:rPr lang="en-US" dirty="0" smtClean="0"/>
              <a:t>the </a:t>
            </a:r>
            <a:r>
              <a:rPr lang="en-MY" dirty="0" err="1" smtClean="0"/>
              <a:t>fin_manager</a:t>
            </a:r>
            <a:r>
              <a:rPr lang="en-US" dirty="0"/>
              <a:t> </a:t>
            </a:r>
            <a:r>
              <a:rPr lang="en-US" dirty="0" smtClean="0"/>
              <a:t>can </a:t>
            </a:r>
            <a:r>
              <a:rPr lang="en-US" dirty="0"/>
              <a:t>only access the information necessary for their responsibilities while </a:t>
            </a:r>
            <a:r>
              <a:rPr lang="en-US" b="1" dirty="0"/>
              <a:t>preventing unauthorized access to critical banking systems</a:t>
            </a:r>
            <a:r>
              <a:rPr lang="en-US" dirty="0"/>
              <a:t>.</a:t>
            </a:r>
            <a:endParaRPr lang="en-IN" dirty="0"/>
          </a:p>
          <a:p>
            <a:endParaRPr lang="en-IN" dirty="0"/>
          </a:p>
        </p:txBody>
      </p:sp>
    </p:spTree>
    <p:extLst>
      <p:ext uri="{BB962C8B-B14F-4D97-AF65-F5344CB8AC3E}">
        <p14:creationId xmlns:p14="http://schemas.microsoft.com/office/powerpoint/2010/main" val="3128231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A85B-2EEB-CAE1-6BD9-4050E74D7C9B}"/>
              </a:ext>
            </a:extLst>
          </p:cNvPr>
          <p:cNvSpPr>
            <a:spLocks noGrp="1"/>
          </p:cNvSpPr>
          <p:nvPr>
            <p:ph type="title"/>
          </p:nvPr>
        </p:nvSpPr>
        <p:spPr/>
        <p:txBody>
          <a:bodyPr vert="horz" lIns="91440" tIns="45720" rIns="91440" bIns="45720" rtlCol="0" anchor="ctr">
            <a:normAutofit/>
          </a:bodyPr>
          <a:lstStyle/>
          <a:p>
            <a:r>
              <a:rPr lang="en-US" dirty="0"/>
              <a:t>Security documentation (2 of 3)</a:t>
            </a:r>
            <a:endParaRPr lang="en-IN" dirty="0"/>
          </a:p>
        </p:txBody>
      </p:sp>
      <p:sp>
        <p:nvSpPr>
          <p:cNvPr id="3" name="Content Placeholder 2">
            <a:extLst>
              <a:ext uri="{FF2B5EF4-FFF2-40B4-BE49-F238E27FC236}">
                <a16:creationId xmlns:a16="http://schemas.microsoft.com/office/drawing/2014/main" id="{E315FA32-BA56-27CF-2F10-6EA9E0E5B245}"/>
              </a:ext>
            </a:extLst>
          </p:cNvPr>
          <p:cNvSpPr>
            <a:spLocks noGrp="1"/>
          </p:cNvSpPr>
          <p:nvPr>
            <p:ph idx="1"/>
          </p:nvPr>
        </p:nvSpPr>
        <p:spPr/>
        <p:txBody>
          <a:bodyPr/>
          <a:lstStyle/>
          <a:p>
            <a:pPr marL="0" indent="0">
              <a:buNone/>
            </a:pPr>
            <a:r>
              <a:rPr lang="en-US" b="1" dirty="0" smtClean="0"/>
              <a:t>Best </a:t>
            </a:r>
            <a:r>
              <a:rPr lang="en-US" b="1" dirty="0"/>
              <a:t>Practices for Column-Level </a:t>
            </a:r>
            <a:r>
              <a:rPr lang="en-US" b="1" dirty="0" smtClean="0"/>
              <a:t>Encryption</a:t>
            </a:r>
          </a:p>
          <a:p>
            <a:pPr marL="0" indent="0">
              <a:buNone/>
            </a:pPr>
            <a:endParaRPr lang="en-US" b="1" dirty="0"/>
          </a:p>
          <a:p>
            <a:pPr marL="457200" indent="-457200">
              <a:buAutoNum type="arabicPeriod"/>
            </a:pPr>
            <a:r>
              <a:rPr lang="en-US" dirty="0" smtClean="0"/>
              <a:t>Identify </a:t>
            </a:r>
            <a:r>
              <a:rPr lang="en-US" dirty="0"/>
              <a:t>Sensitive Data for </a:t>
            </a:r>
            <a:r>
              <a:rPr lang="en-US" dirty="0" smtClean="0"/>
              <a:t>Encryption</a:t>
            </a:r>
          </a:p>
          <a:p>
            <a:pPr marL="457200" indent="-457200">
              <a:buAutoNum type="arabicPeriod"/>
            </a:pPr>
            <a:r>
              <a:rPr lang="en-MY" dirty="0"/>
              <a:t>Choose an Encryption </a:t>
            </a:r>
            <a:r>
              <a:rPr lang="en-MY" dirty="0" smtClean="0"/>
              <a:t>Method</a:t>
            </a:r>
          </a:p>
          <a:p>
            <a:pPr marL="457200" indent="-457200">
              <a:buAutoNum type="arabicPeriod"/>
            </a:pPr>
            <a:r>
              <a:rPr lang="en-US" dirty="0"/>
              <a:t>Implement Column-Level Encryption Using </a:t>
            </a:r>
            <a:r>
              <a:rPr lang="en-US" dirty="0" smtClean="0"/>
              <a:t>AES-256</a:t>
            </a:r>
          </a:p>
          <a:p>
            <a:pPr marL="457200" indent="-457200">
              <a:buAutoNum type="arabicPeriod"/>
            </a:pPr>
            <a:r>
              <a:rPr lang="en-US" dirty="0"/>
              <a:t>Apply Role-Based Restrictions to Encrypted </a:t>
            </a:r>
            <a:r>
              <a:rPr lang="en-US" dirty="0" smtClean="0"/>
              <a:t>Data</a:t>
            </a:r>
          </a:p>
          <a:p>
            <a:pPr marL="457200" indent="-457200">
              <a:buAutoNum type="arabicPeriod"/>
            </a:pPr>
            <a:r>
              <a:rPr lang="en-US" dirty="0"/>
              <a:t>Audit &amp; Monitor Encrypted Data </a:t>
            </a:r>
            <a:r>
              <a:rPr lang="en-US" dirty="0" smtClean="0"/>
              <a:t>Access</a:t>
            </a:r>
          </a:p>
          <a:p>
            <a:pPr marL="0" indent="0">
              <a:buNone/>
            </a:pPr>
            <a:endParaRPr lang="en-IN" b="1" dirty="0"/>
          </a:p>
        </p:txBody>
      </p:sp>
    </p:spTree>
    <p:extLst>
      <p:ext uri="{BB962C8B-B14F-4D97-AF65-F5344CB8AC3E}">
        <p14:creationId xmlns:p14="http://schemas.microsoft.com/office/powerpoint/2010/main" val="9681873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A85B-2EEB-CAE1-6BD9-4050E74D7C9B}"/>
              </a:ext>
            </a:extLst>
          </p:cNvPr>
          <p:cNvSpPr>
            <a:spLocks noGrp="1"/>
          </p:cNvSpPr>
          <p:nvPr>
            <p:ph type="title"/>
          </p:nvPr>
        </p:nvSpPr>
        <p:spPr/>
        <p:txBody>
          <a:bodyPr vert="horz" lIns="91440" tIns="45720" rIns="91440" bIns="45720" rtlCol="0" anchor="ctr">
            <a:normAutofit/>
          </a:bodyPr>
          <a:lstStyle/>
          <a:p>
            <a:r>
              <a:rPr lang="en-US" dirty="0"/>
              <a:t>Security documentation (3 of 3)</a:t>
            </a:r>
            <a:endParaRPr lang="en-IN" dirty="0"/>
          </a:p>
        </p:txBody>
      </p:sp>
      <p:sp>
        <p:nvSpPr>
          <p:cNvPr id="3" name="Content Placeholder 2">
            <a:extLst>
              <a:ext uri="{FF2B5EF4-FFF2-40B4-BE49-F238E27FC236}">
                <a16:creationId xmlns:a16="http://schemas.microsoft.com/office/drawing/2014/main" id="{E315FA32-BA56-27CF-2F10-6EA9E0E5B245}"/>
              </a:ext>
            </a:extLst>
          </p:cNvPr>
          <p:cNvSpPr>
            <a:spLocks noGrp="1"/>
          </p:cNvSpPr>
          <p:nvPr>
            <p:ph idx="1"/>
          </p:nvPr>
        </p:nvSpPr>
        <p:spPr/>
        <p:txBody>
          <a:bodyPr/>
          <a:lstStyle/>
          <a:p>
            <a:pPr marL="0" indent="0">
              <a:buNone/>
            </a:pPr>
            <a:r>
              <a:rPr lang="en-US" dirty="0"/>
              <a:t>Step-by-Step Procedure for Assigning Table-Specific </a:t>
            </a:r>
            <a:r>
              <a:rPr lang="en-US" dirty="0" smtClean="0"/>
              <a:t>Privileges</a:t>
            </a:r>
          </a:p>
          <a:p>
            <a:pPr marL="0" indent="0">
              <a:buNone/>
            </a:pPr>
            <a:endParaRPr lang="en-US" dirty="0"/>
          </a:p>
          <a:p>
            <a:pPr marL="0" indent="0">
              <a:buNone/>
            </a:pPr>
            <a:r>
              <a:rPr lang="en-MY" dirty="0"/>
              <a:t>Step 1: Create </a:t>
            </a:r>
            <a:r>
              <a:rPr lang="en-MY" dirty="0" smtClean="0"/>
              <a:t>the </a:t>
            </a:r>
            <a:r>
              <a:rPr lang="en-MY" dirty="0" err="1" smtClean="0"/>
              <a:t>fin_manager</a:t>
            </a:r>
            <a:r>
              <a:rPr lang="en-MY" dirty="0" smtClean="0"/>
              <a:t> role</a:t>
            </a:r>
          </a:p>
          <a:p>
            <a:pPr marL="0" indent="0">
              <a:buNone/>
            </a:pPr>
            <a:r>
              <a:rPr lang="en-US" dirty="0"/>
              <a:t>Step 2: Assign the Role to </a:t>
            </a:r>
            <a:r>
              <a:rPr lang="en-US" dirty="0" smtClean="0"/>
              <a:t>Users</a:t>
            </a:r>
          </a:p>
          <a:p>
            <a:pPr marL="0" indent="0">
              <a:buNone/>
            </a:pPr>
            <a:r>
              <a:rPr lang="en-US" dirty="0"/>
              <a:t>Step 3: Grant Read-Only Access to Financial </a:t>
            </a:r>
            <a:r>
              <a:rPr lang="en-US" dirty="0" smtClean="0"/>
              <a:t>Data</a:t>
            </a:r>
          </a:p>
          <a:p>
            <a:pPr marL="0" indent="0">
              <a:buNone/>
            </a:pPr>
            <a:r>
              <a:rPr lang="en-US" dirty="0"/>
              <a:t>Step 4: Grant Transaction Approval </a:t>
            </a:r>
            <a:r>
              <a:rPr lang="en-US" dirty="0" smtClean="0"/>
              <a:t>Privileges</a:t>
            </a:r>
          </a:p>
          <a:p>
            <a:pPr marL="0" indent="0">
              <a:buNone/>
            </a:pPr>
            <a:r>
              <a:rPr lang="en-US" dirty="0"/>
              <a:t>Step 5: Restrict Access to Personal Customer </a:t>
            </a:r>
            <a:r>
              <a:rPr lang="en-US" dirty="0" smtClean="0"/>
              <a:t>Data</a:t>
            </a:r>
          </a:p>
          <a:p>
            <a:pPr marL="0" indent="0">
              <a:buNone/>
            </a:pPr>
            <a:r>
              <a:rPr lang="en-US" dirty="0"/>
              <a:t>Step 6: Prevent Unauthorized </a:t>
            </a:r>
            <a:r>
              <a:rPr lang="en-US" dirty="0" smtClean="0"/>
              <a:t>Modifications</a:t>
            </a:r>
          </a:p>
          <a:p>
            <a:pPr marL="0" indent="0">
              <a:buNone/>
            </a:pPr>
            <a:r>
              <a:rPr lang="en-US" dirty="0"/>
              <a:t>Step 7: Enable Logging &amp; </a:t>
            </a:r>
            <a:r>
              <a:rPr lang="en-US" dirty="0" smtClean="0"/>
              <a:t>Auditing</a:t>
            </a:r>
          </a:p>
          <a:p>
            <a:pPr marL="0" indent="0">
              <a:buNone/>
            </a:pPr>
            <a:r>
              <a:rPr lang="en-MY" dirty="0"/>
              <a:t>Step 8: Verify Privileges</a:t>
            </a:r>
            <a:endParaRPr lang="en-IN" dirty="0"/>
          </a:p>
          <a:p>
            <a:endParaRPr lang="en-IN" dirty="0"/>
          </a:p>
        </p:txBody>
      </p:sp>
    </p:spTree>
    <p:extLst>
      <p:ext uri="{BB962C8B-B14F-4D97-AF65-F5344CB8AC3E}">
        <p14:creationId xmlns:p14="http://schemas.microsoft.com/office/powerpoint/2010/main" val="1952376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1071995" y="2216728"/>
            <a:ext cx="10048010" cy="1665291"/>
          </a:xfrm>
        </p:spPr>
        <p:txBody>
          <a:bodyPr>
            <a:normAutofit/>
          </a:bodyPr>
          <a:lstStyle/>
          <a:p>
            <a:pPr algn="ctr"/>
            <a:r>
              <a:rPr lang="en-US" dirty="0"/>
              <a:t>Data reporting</a:t>
            </a:r>
          </a:p>
        </p:txBody>
      </p:sp>
    </p:spTree>
    <p:extLst>
      <p:ext uri="{BB962C8B-B14F-4D97-AF65-F5344CB8AC3E}">
        <p14:creationId xmlns:p14="http://schemas.microsoft.com/office/powerpoint/2010/main" val="19550603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1730-4C4C-DED6-8CF2-0AA1A1B46819}"/>
              </a:ext>
            </a:extLst>
          </p:cNvPr>
          <p:cNvSpPr>
            <a:spLocks noGrp="1"/>
          </p:cNvSpPr>
          <p:nvPr>
            <p:ph type="title"/>
          </p:nvPr>
        </p:nvSpPr>
        <p:spPr/>
        <p:txBody>
          <a:bodyPr/>
          <a:lstStyle/>
          <a:p>
            <a:r>
              <a:rPr lang="en-IN" dirty="0"/>
              <a:t>Report specifications (1 of 6)</a:t>
            </a:r>
          </a:p>
        </p:txBody>
      </p:sp>
      <p:sp>
        <p:nvSpPr>
          <p:cNvPr id="6" name="Content Placeholder 5">
            <a:extLst>
              <a:ext uri="{FF2B5EF4-FFF2-40B4-BE49-F238E27FC236}">
                <a16:creationId xmlns:a16="http://schemas.microsoft.com/office/drawing/2014/main" id="{6E62E306-D7A4-708A-FA48-5667344BECB5}"/>
              </a:ext>
            </a:extLst>
          </p:cNvPr>
          <p:cNvSpPr>
            <a:spLocks noGrp="1"/>
          </p:cNvSpPr>
          <p:nvPr>
            <p:ph idx="1"/>
          </p:nvPr>
        </p:nvSpPr>
        <p:spPr>
          <a:xfrm>
            <a:off x="838200" y="1236092"/>
            <a:ext cx="10515600" cy="4968766"/>
          </a:xfrm>
        </p:spPr>
        <p:txBody>
          <a:bodyPr>
            <a:normAutofit/>
          </a:bodyPr>
          <a:lstStyle/>
          <a:p>
            <a:pPr marL="0" indent="0">
              <a:buNone/>
            </a:pPr>
            <a:r>
              <a:rPr lang="en-US" b="1" dirty="0"/>
              <a:t>1. Customer Data Sheet</a:t>
            </a:r>
          </a:p>
          <a:p>
            <a:r>
              <a:rPr lang="en-US" b="1" dirty="0"/>
              <a:t>Description</a:t>
            </a:r>
            <a:r>
              <a:rPr lang="en-US" dirty="0"/>
              <a:t>: Contains details about individual bank customers, including personal information, account details, and demographic data.</a:t>
            </a:r>
          </a:p>
          <a:p>
            <a:r>
              <a:rPr lang="en-US" b="1" dirty="0"/>
              <a:t>Relevance</a:t>
            </a:r>
            <a:r>
              <a:rPr lang="en-US" dirty="0"/>
              <a:t>: Used to analyze customer demographics, account types, and banking behavior. It helps in customer segmentation, retention analysis, and fraud detection.</a:t>
            </a:r>
          </a:p>
          <a:p>
            <a:pPr marL="0" indent="0">
              <a:buNone/>
            </a:pPr>
            <a:r>
              <a:rPr lang="en-US" b="1" dirty="0"/>
              <a:t>2. Transaction Data Sheet</a:t>
            </a:r>
          </a:p>
          <a:p>
            <a:r>
              <a:rPr lang="en-US" b="1" dirty="0"/>
              <a:t>Description</a:t>
            </a:r>
            <a:r>
              <a:rPr lang="en-US" dirty="0"/>
              <a:t>: Records all banking transactions, including deposits, withdrawals, and transfers, with details on transaction amounts, dates, and locations.</a:t>
            </a:r>
          </a:p>
          <a:p>
            <a:r>
              <a:rPr lang="en-US" b="1" dirty="0"/>
              <a:t>Relevance</a:t>
            </a:r>
            <a:r>
              <a:rPr lang="en-US" dirty="0"/>
              <a:t>: Essential for financial reporting, trend analysis, fraud detection, and identifying high-value transactions.</a:t>
            </a:r>
          </a:p>
          <a:p>
            <a:pPr marL="0" indent="0">
              <a:buNone/>
            </a:pPr>
            <a:endParaRPr lang="en-IN" dirty="0"/>
          </a:p>
        </p:txBody>
      </p:sp>
    </p:spTree>
    <p:extLst>
      <p:ext uri="{BB962C8B-B14F-4D97-AF65-F5344CB8AC3E}">
        <p14:creationId xmlns:p14="http://schemas.microsoft.com/office/powerpoint/2010/main" val="16751227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1730-4C4C-DED6-8CF2-0AA1A1B46819}"/>
              </a:ext>
            </a:extLst>
          </p:cNvPr>
          <p:cNvSpPr>
            <a:spLocks noGrp="1"/>
          </p:cNvSpPr>
          <p:nvPr>
            <p:ph type="title"/>
          </p:nvPr>
        </p:nvSpPr>
        <p:spPr/>
        <p:txBody>
          <a:bodyPr/>
          <a:lstStyle/>
          <a:p>
            <a:r>
              <a:rPr lang="en-IN" dirty="0"/>
              <a:t>Report specifications (2 of 6)</a:t>
            </a:r>
          </a:p>
        </p:txBody>
      </p:sp>
      <p:sp>
        <p:nvSpPr>
          <p:cNvPr id="6" name="Content Placeholder 5">
            <a:extLst>
              <a:ext uri="{FF2B5EF4-FFF2-40B4-BE49-F238E27FC236}">
                <a16:creationId xmlns:a16="http://schemas.microsoft.com/office/drawing/2014/main" id="{6E62E306-D7A4-708A-FA48-5667344BECB5}"/>
              </a:ext>
            </a:extLst>
          </p:cNvPr>
          <p:cNvSpPr>
            <a:spLocks noGrp="1"/>
          </p:cNvSpPr>
          <p:nvPr>
            <p:ph idx="1"/>
          </p:nvPr>
        </p:nvSpPr>
        <p:spPr>
          <a:xfrm>
            <a:off x="838200" y="1345325"/>
            <a:ext cx="10515600" cy="4598276"/>
          </a:xfrm>
        </p:spPr>
        <p:txBody>
          <a:bodyPr>
            <a:normAutofit/>
          </a:bodyPr>
          <a:lstStyle/>
          <a:p>
            <a:pPr marL="0" indent="0">
              <a:buNone/>
            </a:pPr>
            <a:r>
              <a:rPr lang="en-US" b="1" dirty="0"/>
              <a:t>3. Account Type Sheet</a:t>
            </a:r>
          </a:p>
          <a:p>
            <a:r>
              <a:rPr lang="en-US" b="1" dirty="0"/>
              <a:t>Description</a:t>
            </a:r>
            <a:r>
              <a:rPr lang="en-US" dirty="0"/>
              <a:t>: Provides a list of different types of bank accounts available, such as Savings and Checking accounts.</a:t>
            </a:r>
          </a:p>
          <a:p>
            <a:r>
              <a:rPr lang="en-US" b="1" dirty="0"/>
              <a:t>Relevance</a:t>
            </a:r>
            <a:r>
              <a:rPr lang="en-US" dirty="0"/>
              <a:t>: Used to classify and analyze customer accounts, track product popularity, and assess account-specific trends.</a:t>
            </a:r>
          </a:p>
          <a:p>
            <a:pPr marL="0" indent="0">
              <a:buNone/>
            </a:pPr>
            <a:r>
              <a:rPr lang="en-US" b="1" dirty="0"/>
              <a:t>4. Countries Sheet</a:t>
            </a:r>
          </a:p>
          <a:p>
            <a:r>
              <a:rPr lang="en-US" b="1" dirty="0"/>
              <a:t>Description</a:t>
            </a:r>
            <a:r>
              <a:rPr lang="en-US" dirty="0"/>
              <a:t>: Lists countries where the bank operates, including country names, codes, and their respective continents.</a:t>
            </a:r>
          </a:p>
          <a:p>
            <a:r>
              <a:rPr lang="en-US" b="1" dirty="0"/>
              <a:t>Relevance</a:t>
            </a:r>
            <a:r>
              <a:rPr lang="en-US" dirty="0"/>
              <a:t>: Helps standardize country data for consistency in reporting, regional analysis, and compliance tracking.</a:t>
            </a:r>
          </a:p>
          <a:p>
            <a:pPr marL="0" indent="0">
              <a:buNone/>
            </a:pPr>
            <a:endParaRPr lang="en-IN" dirty="0"/>
          </a:p>
        </p:txBody>
      </p:sp>
    </p:spTree>
    <p:extLst>
      <p:ext uri="{BB962C8B-B14F-4D97-AF65-F5344CB8AC3E}">
        <p14:creationId xmlns:p14="http://schemas.microsoft.com/office/powerpoint/2010/main" val="23812595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1730-4C4C-DED6-8CF2-0AA1A1B46819}"/>
              </a:ext>
            </a:extLst>
          </p:cNvPr>
          <p:cNvSpPr>
            <a:spLocks noGrp="1"/>
          </p:cNvSpPr>
          <p:nvPr>
            <p:ph type="title"/>
          </p:nvPr>
        </p:nvSpPr>
        <p:spPr/>
        <p:txBody>
          <a:bodyPr/>
          <a:lstStyle/>
          <a:p>
            <a:r>
              <a:rPr lang="en-IN" dirty="0"/>
              <a:t>Report specifications (3 of 6)</a:t>
            </a:r>
          </a:p>
        </p:txBody>
      </p:sp>
      <p:sp>
        <p:nvSpPr>
          <p:cNvPr id="6" name="Content Placeholder 5">
            <a:extLst>
              <a:ext uri="{FF2B5EF4-FFF2-40B4-BE49-F238E27FC236}">
                <a16:creationId xmlns:a16="http://schemas.microsoft.com/office/drawing/2014/main" id="{6E62E306-D7A4-708A-FA48-5667344BECB5}"/>
              </a:ext>
            </a:extLst>
          </p:cNvPr>
          <p:cNvSpPr>
            <a:spLocks noGrp="1"/>
          </p:cNvSpPr>
          <p:nvPr>
            <p:ph idx="1"/>
          </p:nvPr>
        </p:nvSpPr>
        <p:spPr/>
        <p:txBody>
          <a:bodyPr>
            <a:normAutofit/>
          </a:bodyPr>
          <a:lstStyle/>
          <a:p>
            <a:pPr marL="0" indent="0">
              <a:buNone/>
            </a:pPr>
            <a:r>
              <a:rPr lang="en-US" b="1" dirty="0"/>
              <a:t>5. US Cities Sheet</a:t>
            </a:r>
          </a:p>
          <a:p>
            <a:r>
              <a:rPr lang="en-US" b="1" dirty="0"/>
              <a:t>Description</a:t>
            </a:r>
            <a:r>
              <a:rPr lang="en-US" dirty="0"/>
              <a:t>: Contains a list of US cities and their corresponding city codes used in bank records.</a:t>
            </a:r>
          </a:p>
          <a:p>
            <a:r>
              <a:rPr lang="en-US" b="1" dirty="0"/>
              <a:t>Relevance</a:t>
            </a:r>
            <a:r>
              <a:rPr lang="en-US" dirty="0"/>
              <a:t>: Supports regional transaction analysis, customer location tracking, and branch performance assessments within the US.</a:t>
            </a:r>
          </a:p>
          <a:p>
            <a:pPr marL="0" indent="0">
              <a:buNone/>
            </a:pPr>
            <a:r>
              <a:rPr lang="en-US" b="1" dirty="0"/>
              <a:t>6. Branch Sheet</a:t>
            </a:r>
          </a:p>
          <a:p>
            <a:r>
              <a:rPr lang="en-US" b="1" dirty="0"/>
              <a:t>Description</a:t>
            </a:r>
            <a:r>
              <a:rPr lang="en-US" dirty="0"/>
              <a:t>: Contains details of bank branches, including their unique branch codes and names.</a:t>
            </a:r>
          </a:p>
          <a:p>
            <a:r>
              <a:rPr lang="en-US" b="1" dirty="0"/>
              <a:t>Relevance</a:t>
            </a:r>
            <a:r>
              <a:rPr lang="en-US" dirty="0"/>
              <a:t>: Used to analyze branch-specific transactions, performance, and customer distribution.</a:t>
            </a:r>
          </a:p>
          <a:p>
            <a:pPr marL="0" indent="0">
              <a:buNone/>
            </a:pPr>
            <a:endParaRPr lang="en-IN" dirty="0"/>
          </a:p>
        </p:txBody>
      </p:sp>
    </p:spTree>
    <p:extLst>
      <p:ext uri="{BB962C8B-B14F-4D97-AF65-F5344CB8AC3E}">
        <p14:creationId xmlns:p14="http://schemas.microsoft.com/office/powerpoint/2010/main" val="3831829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1730-4C4C-DED6-8CF2-0AA1A1B46819}"/>
              </a:ext>
            </a:extLst>
          </p:cNvPr>
          <p:cNvSpPr>
            <a:spLocks noGrp="1"/>
          </p:cNvSpPr>
          <p:nvPr>
            <p:ph type="title"/>
          </p:nvPr>
        </p:nvSpPr>
        <p:spPr/>
        <p:txBody>
          <a:bodyPr/>
          <a:lstStyle/>
          <a:p>
            <a:r>
              <a:rPr lang="en-IN" dirty="0"/>
              <a:t>Report specifications (4 of 6)</a:t>
            </a:r>
          </a:p>
        </p:txBody>
      </p:sp>
      <p:sp>
        <p:nvSpPr>
          <p:cNvPr id="6" name="Content Placeholder 5">
            <a:extLst>
              <a:ext uri="{FF2B5EF4-FFF2-40B4-BE49-F238E27FC236}">
                <a16:creationId xmlns:a16="http://schemas.microsoft.com/office/drawing/2014/main" id="{6E62E306-D7A4-708A-FA48-5667344BECB5}"/>
              </a:ext>
            </a:extLst>
          </p:cNvPr>
          <p:cNvSpPr>
            <a:spLocks noGrp="1"/>
          </p:cNvSpPr>
          <p:nvPr>
            <p:ph idx="1"/>
          </p:nvPr>
        </p:nvSpPr>
        <p:spPr/>
        <p:txBody>
          <a:bodyPr>
            <a:normAutofit/>
          </a:bodyPr>
          <a:lstStyle/>
          <a:p>
            <a:pPr marL="457200" indent="-457200">
              <a:buAutoNum type="alphaLcParenR"/>
            </a:pPr>
            <a:r>
              <a:rPr lang="en-MY" dirty="0" smtClean="0"/>
              <a:t>Date </a:t>
            </a:r>
            <a:r>
              <a:rPr lang="en-MY" dirty="0"/>
              <a:t>Range </a:t>
            </a:r>
            <a:r>
              <a:rPr lang="en-MY" dirty="0" smtClean="0"/>
              <a:t>Filter</a:t>
            </a:r>
          </a:p>
          <a:p>
            <a:pPr marL="457200" indent="-457200">
              <a:buAutoNum type="alphaLcParenR"/>
            </a:pPr>
            <a:endParaRPr lang="en-US" dirty="0" smtClean="0"/>
          </a:p>
          <a:p>
            <a:pPr marL="457200" indent="-457200">
              <a:buAutoNum type="alphaLcParenR"/>
            </a:pPr>
            <a:endParaRPr lang="en-US" dirty="0"/>
          </a:p>
          <a:p>
            <a:pPr marL="457200" indent="-457200">
              <a:buAutoNum type="alphaLcParenR"/>
            </a:pPr>
            <a:endParaRPr lang="en-US" dirty="0" smtClean="0"/>
          </a:p>
          <a:p>
            <a:pPr marL="457200" indent="-457200">
              <a:buAutoNum type="alphaLcParenR"/>
            </a:pPr>
            <a:endParaRPr lang="en-US" dirty="0"/>
          </a:p>
          <a:p>
            <a:pPr marL="457200" indent="-457200">
              <a:buAutoNum type="alphaLcParenR"/>
            </a:pPr>
            <a:r>
              <a:rPr lang="en-MY" dirty="0"/>
              <a:t>Transaction Type Filter</a:t>
            </a:r>
            <a:endParaRPr lang="en-US" dirty="0"/>
          </a:p>
          <a:p>
            <a:pPr marL="457200" indent="-457200">
              <a:buAutoNum type="alphaLcParenR"/>
            </a:pPr>
            <a:endParaRPr lang="en-US" dirty="0" smtClean="0"/>
          </a:p>
          <a:p>
            <a:pPr marL="457200" indent="-457200">
              <a:buAutoNum type="alphaLcParenR"/>
            </a:pPr>
            <a:endParaRPr lang="en-US" dirty="0"/>
          </a:p>
          <a:p>
            <a:pPr marL="457200" indent="-457200">
              <a:buAutoNum type="alphaLcParenR"/>
            </a:pPr>
            <a:endParaRPr lang="en-US" dirty="0"/>
          </a:p>
          <a:p>
            <a:pPr marL="0" indent="0">
              <a:buNone/>
            </a:pPr>
            <a:endParaRPr lang="en-MY" dirty="0" smtClean="0"/>
          </a:p>
          <a:p>
            <a:pPr marL="457200" indent="-457200">
              <a:buAutoNum type="alphaLcParenR"/>
            </a:pPr>
            <a:endParaRPr lang="en-US" dirty="0"/>
          </a:p>
          <a:p>
            <a:pPr marL="457200" indent="-457200">
              <a:buAutoNum type="alphaLcParenR"/>
            </a:pPr>
            <a:endParaRPr lang="en-US" dirty="0" smtClean="0"/>
          </a:p>
          <a:p>
            <a:pPr marL="457200" indent="-457200">
              <a:buAutoNum type="alphaLcParenR"/>
            </a:pPr>
            <a:endParaRPr lang="en-US" dirty="0"/>
          </a:p>
          <a:p>
            <a:pPr marL="457200" indent="-457200">
              <a:buAutoNum type="alphaLcParenR"/>
            </a:pPr>
            <a:endParaRPr lang="en-US" dirty="0"/>
          </a:p>
        </p:txBody>
      </p:sp>
    </p:spTree>
    <p:extLst>
      <p:ext uri="{BB962C8B-B14F-4D97-AF65-F5344CB8AC3E}">
        <p14:creationId xmlns:p14="http://schemas.microsoft.com/office/powerpoint/2010/main" val="2855793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1730-4C4C-DED6-8CF2-0AA1A1B46819}"/>
              </a:ext>
            </a:extLst>
          </p:cNvPr>
          <p:cNvSpPr>
            <a:spLocks noGrp="1"/>
          </p:cNvSpPr>
          <p:nvPr>
            <p:ph type="title"/>
          </p:nvPr>
        </p:nvSpPr>
        <p:spPr/>
        <p:txBody>
          <a:bodyPr/>
          <a:lstStyle/>
          <a:p>
            <a:r>
              <a:rPr lang="en-IN" dirty="0"/>
              <a:t>Report specifications (5 of 6)</a:t>
            </a:r>
          </a:p>
        </p:txBody>
      </p:sp>
      <p:sp>
        <p:nvSpPr>
          <p:cNvPr id="6" name="Content Placeholder 5">
            <a:extLst>
              <a:ext uri="{FF2B5EF4-FFF2-40B4-BE49-F238E27FC236}">
                <a16:creationId xmlns:a16="http://schemas.microsoft.com/office/drawing/2014/main" id="{6E62E306-D7A4-708A-FA48-5667344BECB5}"/>
              </a:ext>
            </a:extLst>
          </p:cNvPr>
          <p:cNvSpPr>
            <a:spLocks noGrp="1"/>
          </p:cNvSpPr>
          <p:nvPr>
            <p:ph idx="1"/>
          </p:nvPr>
        </p:nvSpPr>
        <p:spPr/>
        <p:txBody>
          <a:bodyPr>
            <a:normAutofit/>
          </a:bodyPr>
          <a:lstStyle/>
          <a:p>
            <a:pPr marL="0" indent="0">
              <a:buNone/>
            </a:pPr>
            <a:r>
              <a:rPr lang="en-MY" dirty="0"/>
              <a:t>c) Account Type </a:t>
            </a:r>
            <a:r>
              <a:rPr lang="en-MY" dirty="0" smtClean="0"/>
              <a:t>Filter</a:t>
            </a:r>
          </a:p>
          <a:p>
            <a:pPr marL="0" indent="0">
              <a:buNone/>
            </a:pPr>
            <a:endParaRPr lang="en-US" dirty="0"/>
          </a:p>
          <a:p>
            <a:pPr marL="0" indent="0">
              <a:buNone/>
            </a:pPr>
            <a:endParaRPr lang="en-US" dirty="0" smtClean="0"/>
          </a:p>
          <a:p>
            <a:pPr marL="0" indent="0">
              <a:buNone/>
            </a:pPr>
            <a:endParaRPr lang="en-US" dirty="0"/>
          </a:p>
          <a:p>
            <a:pPr marL="0" indent="0">
              <a:buNone/>
            </a:pPr>
            <a:r>
              <a:rPr lang="en-MY" dirty="0"/>
              <a:t>d) Branch Filter</a:t>
            </a:r>
            <a:endParaRPr lang="en-US" dirty="0"/>
          </a:p>
        </p:txBody>
      </p:sp>
    </p:spTree>
    <p:extLst>
      <p:ext uri="{BB962C8B-B14F-4D97-AF65-F5344CB8AC3E}">
        <p14:creationId xmlns:p14="http://schemas.microsoft.com/office/powerpoint/2010/main" val="3306712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38C0-18E6-6141-073C-13025C4C8D1E}"/>
              </a:ext>
            </a:extLst>
          </p:cNvPr>
          <p:cNvSpPr>
            <a:spLocks noGrp="1"/>
          </p:cNvSpPr>
          <p:nvPr>
            <p:ph type="title"/>
          </p:nvPr>
        </p:nvSpPr>
        <p:spPr/>
        <p:txBody>
          <a:bodyPr/>
          <a:lstStyle/>
          <a:p>
            <a:r>
              <a:rPr lang="en-IN" dirty="0"/>
              <a:t>Purpose of the presentation</a:t>
            </a:r>
          </a:p>
        </p:txBody>
      </p:sp>
      <p:sp>
        <p:nvSpPr>
          <p:cNvPr id="3" name="Content Placeholder 2">
            <a:extLst>
              <a:ext uri="{FF2B5EF4-FFF2-40B4-BE49-F238E27FC236}">
                <a16:creationId xmlns:a16="http://schemas.microsoft.com/office/drawing/2014/main" id="{A2D7AA8D-39C3-B36F-483E-A19161CFADF4}"/>
              </a:ext>
            </a:extLst>
          </p:cNvPr>
          <p:cNvSpPr>
            <a:spLocks noGrp="1"/>
          </p:cNvSpPr>
          <p:nvPr>
            <p:ph idx="1"/>
          </p:nvPr>
        </p:nvSpPr>
        <p:spPr/>
        <p:txBody>
          <a:bodyPr>
            <a:normAutofit/>
          </a:bodyPr>
          <a:lstStyle/>
          <a:p>
            <a:pPr marL="0" indent="0">
              <a:buNone/>
            </a:pPr>
            <a:r>
              <a:rPr lang="en-US" sz="3200" dirty="0"/>
              <a:t>The purpose of this presentation is to provide a comprehensive overview of </a:t>
            </a:r>
            <a:r>
              <a:rPr lang="en-US" sz="3200" dirty="0" err="1"/>
              <a:t>FinPro</a:t>
            </a:r>
            <a:r>
              <a:rPr lang="en-US" sz="3200" dirty="0"/>
              <a:t> Bank’s data management strategy. We will explore how an end-to-end data pipeline enhances decision-making, customer satisfaction, and fraud detection. This session will highlight the tools and technologies used, from data preparation in Excel to business intelligence insights in Tableau, demonstrating how </a:t>
            </a:r>
            <a:r>
              <a:rPr lang="en-US" sz="3200" dirty="0" err="1"/>
              <a:t>FinPro</a:t>
            </a:r>
            <a:r>
              <a:rPr lang="en-US" sz="3200" dirty="0"/>
              <a:t> Bank optimizes its data operations for strategic growth.</a:t>
            </a:r>
            <a:endParaRPr lang="en-IN" sz="3200" dirty="0"/>
          </a:p>
        </p:txBody>
      </p:sp>
    </p:spTree>
    <p:extLst>
      <p:ext uri="{BB962C8B-B14F-4D97-AF65-F5344CB8AC3E}">
        <p14:creationId xmlns:p14="http://schemas.microsoft.com/office/powerpoint/2010/main" val="36842865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1730-4C4C-DED6-8CF2-0AA1A1B46819}"/>
              </a:ext>
            </a:extLst>
          </p:cNvPr>
          <p:cNvSpPr>
            <a:spLocks noGrp="1"/>
          </p:cNvSpPr>
          <p:nvPr>
            <p:ph type="title"/>
          </p:nvPr>
        </p:nvSpPr>
        <p:spPr/>
        <p:txBody>
          <a:bodyPr/>
          <a:lstStyle/>
          <a:p>
            <a:r>
              <a:rPr lang="en-IN" dirty="0"/>
              <a:t>Report specifications (6 of 6)</a:t>
            </a:r>
          </a:p>
        </p:txBody>
      </p:sp>
      <p:sp>
        <p:nvSpPr>
          <p:cNvPr id="6" name="Content Placeholder 5">
            <a:extLst>
              <a:ext uri="{FF2B5EF4-FFF2-40B4-BE49-F238E27FC236}">
                <a16:creationId xmlns:a16="http://schemas.microsoft.com/office/drawing/2014/main" id="{6E62E306-D7A4-708A-FA48-5667344BECB5}"/>
              </a:ext>
            </a:extLst>
          </p:cNvPr>
          <p:cNvSpPr>
            <a:spLocks noGrp="1"/>
          </p:cNvSpPr>
          <p:nvPr>
            <p:ph idx="1"/>
          </p:nvPr>
        </p:nvSpPr>
        <p:spPr/>
        <p:txBody>
          <a:bodyPr>
            <a:normAutofit/>
          </a:bodyPr>
          <a:lstStyle/>
          <a:p>
            <a:pPr marL="0" indent="0">
              <a:buNone/>
            </a:pPr>
            <a:r>
              <a:rPr lang="en-MY" dirty="0"/>
              <a:t>e) Country </a:t>
            </a:r>
            <a:r>
              <a:rPr lang="en-MY" dirty="0" smtClean="0"/>
              <a:t>Filter</a:t>
            </a:r>
          </a:p>
          <a:p>
            <a:pPr marL="0" indent="0">
              <a:buNone/>
            </a:pPr>
            <a:endParaRPr lang="en-US" dirty="0"/>
          </a:p>
          <a:p>
            <a:pPr marL="0" indent="0">
              <a:buNone/>
            </a:pPr>
            <a:endParaRPr lang="en-US" dirty="0" smtClean="0"/>
          </a:p>
          <a:p>
            <a:pPr marL="0" indent="0">
              <a:buNone/>
            </a:pPr>
            <a:endParaRPr lang="en-US" dirty="0"/>
          </a:p>
          <a:p>
            <a:pPr marL="0" indent="0">
              <a:buNone/>
            </a:pPr>
            <a:r>
              <a:rPr lang="en-MY" dirty="0"/>
              <a:t>f) High-Value Transactions Filter</a:t>
            </a:r>
            <a:endParaRPr lang="en-US" dirty="0"/>
          </a:p>
        </p:txBody>
      </p:sp>
    </p:spTree>
    <p:extLst>
      <p:ext uri="{BB962C8B-B14F-4D97-AF65-F5344CB8AC3E}">
        <p14:creationId xmlns:p14="http://schemas.microsoft.com/office/powerpoint/2010/main" val="39978150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41E7F-544C-5090-EF63-5C7F6D6D17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82733-EB4F-7585-AC93-D22460A317C3}"/>
              </a:ext>
            </a:extLst>
          </p:cNvPr>
          <p:cNvSpPr>
            <a:spLocks noGrp="1"/>
          </p:cNvSpPr>
          <p:nvPr>
            <p:ph type="title"/>
          </p:nvPr>
        </p:nvSpPr>
        <p:spPr/>
        <p:txBody>
          <a:bodyPr/>
          <a:lstStyle/>
          <a:p>
            <a:r>
              <a:rPr lang="en-IN" dirty="0"/>
              <a:t>Performance analysis guidelines (1 of 3)</a:t>
            </a:r>
          </a:p>
        </p:txBody>
      </p:sp>
      <p:sp>
        <p:nvSpPr>
          <p:cNvPr id="6" name="Content Placeholder 5">
            <a:extLst>
              <a:ext uri="{FF2B5EF4-FFF2-40B4-BE49-F238E27FC236}">
                <a16:creationId xmlns:a16="http://schemas.microsoft.com/office/drawing/2014/main" id="{2D40017C-47B7-EC98-13E8-B9FBD19881AB}"/>
              </a:ext>
            </a:extLst>
          </p:cNvPr>
          <p:cNvSpPr>
            <a:spLocks noGrp="1"/>
          </p:cNvSpPr>
          <p:nvPr>
            <p:ph idx="1"/>
          </p:nvPr>
        </p:nvSpPr>
        <p:spPr/>
        <p:txBody>
          <a:bodyPr/>
          <a:lstStyle/>
          <a:p>
            <a:pPr marL="0" indent="0">
              <a:buNone/>
            </a:pPr>
            <a:r>
              <a:rPr lang="en-US" dirty="0"/>
              <a:t>Comprehensive List of Metrics/KPIs for Performance </a:t>
            </a:r>
            <a:r>
              <a:rPr lang="en-US" dirty="0" smtClean="0"/>
              <a:t>Analysis</a:t>
            </a:r>
          </a:p>
          <a:p>
            <a:pPr marL="0" indent="0">
              <a:buNone/>
            </a:pPr>
            <a:endParaRPr lang="en-US" dirty="0"/>
          </a:p>
          <a:p>
            <a:pPr marL="457200" indent="-457200">
              <a:buAutoNum type="arabicPeriod"/>
            </a:pPr>
            <a:r>
              <a:rPr lang="en-MY" dirty="0" smtClean="0"/>
              <a:t>Financial </a:t>
            </a:r>
            <a:r>
              <a:rPr lang="en-MY" dirty="0"/>
              <a:t>Performance </a:t>
            </a:r>
            <a:r>
              <a:rPr lang="en-MY" dirty="0" smtClean="0"/>
              <a:t>Metrics</a:t>
            </a:r>
          </a:p>
          <a:p>
            <a:pPr marL="457200" indent="-457200">
              <a:buAutoNum type="arabicPeriod"/>
            </a:pPr>
            <a:r>
              <a:rPr lang="en-MY" dirty="0"/>
              <a:t>Customer Experience &amp; Retention </a:t>
            </a:r>
            <a:r>
              <a:rPr lang="en-MY" dirty="0" smtClean="0"/>
              <a:t>Metrics</a:t>
            </a:r>
          </a:p>
          <a:p>
            <a:pPr marL="457200" indent="-457200">
              <a:buAutoNum type="arabicPeriod"/>
            </a:pPr>
            <a:r>
              <a:rPr lang="en-MY" dirty="0"/>
              <a:t>Operational Efficiency </a:t>
            </a:r>
            <a:r>
              <a:rPr lang="en-MY" dirty="0" smtClean="0"/>
              <a:t>Metrics</a:t>
            </a:r>
          </a:p>
          <a:p>
            <a:pPr marL="457200" indent="-457200">
              <a:buAutoNum type="arabicPeriod"/>
            </a:pPr>
            <a:r>
              <a:rPr lang="en-MY" dirty="0"/>
              <a:t>Security &amp; Compliance </a:t>
            </a:r>
            <a:r>
              <a:rPr lang="en-MY" dirty="0" smtClean="0"/>
              <a:t>Metrics</a:t>
            </a:r>
          </a:p>
          <a:p>
            <a:pPr marL="457200" indent="-457200">
              <a:buAutoNum type="arabicPeriod"/>
            </a:pPr>
            <a:r>
              <a:rPr lang="en-US" dirty="0"/>
              <a:t>Digital Banking &amp; IT Performance </a:t>
            </a:r>
            <a:r>
              <a:rPr lang="en-US" dirty="0" smtClean="0"/>
              <a:t>Metrics</a:t>
            </a:r>
          </a:p>
          <a:p>
            <a:pPr marL="457200" indent="-457200">
              <a:buAutoNum type="arabicPeriod"/>
            </a:pPr>
            <a:r>
              <a:rPr lang="en-MY" dirty="0"/>
              <a:t>Risk Management &amp; Fraud Prevention </a:t>
            </a:r>
            <a:r>
              <a:rPr lang="en-MY" dirty="0" smtClean="0"/>
              <a:t>Metrics</a:t>
            </a:r>
          </a:p>
          <a:p>
            <a:pPr marL="457200" indent="-457200">
              <a:buAutoNum type="arabicPeriod"/>
            </a:pPr>
            <a:r>
              <a:rPr lang="en-MY" dirty="0"/>
              <a:t>Employee Performance &amp; Workforce Metrics</a:t>
            </a:r>
            <a:endParaRPr lang="en-IN" dirty="0"/>
          </a:p>
        </p:txBody>
      </p:sp>
    </p:spTree>
    <p:extLst>
      <p:ext uri="{BB962C8B-B14F-4D97-AF65-F5344CB8AC3E}">
        <p14:creationId xmlns:p14="http://schemas.microsoft.com/office/powerpoint/2010/main" val="41299310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41E7F-544C-5090-EF63-5C7F6D6D17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82733-EB4F-7585-AC93-D22460A317C3}"/>
              </a:ext>
            </a:extLst>
          </p:cNvPr>
          <p:cNvSpPr>
            <a:spLocks noGrp="1"/>
          </p:cNvSpPr>
          <p:nvPr>
            <p:ph type="title"/>
          </p:nvPr>
        </p:nvSpPr>
        <p:spPr/>
        <p:txBody>
          <a:bodyPr/>
          <a:lstStyle/>
          <a:p>
            <a:r>
              <a:rPr lang="en-IN" dirty="0"/>
              <a:t>Performance analysis guidelines (2 of 3)</a:t>
            </a:r>
          </a:p>
        </p:txBody>
      </p:sp>
      <p:sp>
        <p:nvSpPr>
          <p:cNvPr id="6" name="Content Placeholder 5">
            <a:extLst>
              <a:ext uri="{FF2B5EF4-FFF2-40B4-BE49-F238E27FC236}">
                <a16:creationId xmlns:a16="http://schemas.microsoft.com/office/drawing/2014/main" id="{2D40017C-47B7-EC98-13E8-B9FBD19881AB}"/>
              </a:ext>
            </a:extLst>
          </p:cNvPr>
          <p:cNvSpPr>
            <a:spLocks noGrp="1"/>
          </p:cNvSpPr>
          <p:nvPr>
            <p:ph idx="1"/>
          </p:nvPr>
        </p:nvSpPr>
        <p:spPr/>
        <p:txBody>
          <a:bodyPr>
            <a:normAutofit lnSpcReduction="10000"/>
          </a:bodyPr>
          <a:lstStyle/>
          <a:p>
            <a:pPr marL="0" indent="0">
              <a:buNone/>
            </a:pPr>
            <a:r>
              <a:rPr lang="en-MY" b="1" dirty="0"/>
              <a:t>Dashboard Design</a:t>
            </a:r>
          </a:p>
          <a:p>
            <a:r>
              <a:rPr lang="en-MY" b="1" dirty="0"/>
              <a:t>Layout</a:t>
            </a:r>
            <a:r>
              <a:rPr lang="en-MY" dirty="0"/>
              <a:t>: Multi-section design with financial, operational, customer, and security metrics.</a:t>
            </a:r>
          </a:p>
          <a:p>
            <a:r>
              <a:rPr lang="en-MY" b="1" dirty="0"/>
              <a:t>Visuals</a:t>
            </a:r>
            <a:r>
              <a:rPr lang="en-MY" dirty="0"/>
              <a:t>: Interactive charts, KPI scorecards, and trend analysis graphs.</a:t>
            </a:r>
          </a:p>
          <a:p>
            <a:r>
              <a:rPr lang="en-MY" b="1" dirty="0"/>
              <a:t>Filters</a:t>
            </a:r>
            <a:r>
              <a:rPr lang="en-MY" dirty="0"/>
              <a:t>: Date range, branch selection, account type, and transaction type.</a:t>
            </a:r>
          </a:p>
          <a:p>
            <a:r>
              <a:rPr lang="en-MY" b="1" dirty="0"/>
              <a:t>Data Sources</a:t>
            </a:r>
            <a:r>
              <a:rPr lang="en-MY" dirty="0"/>
              <a:t>: Transaction logs, customer data, financial reports, and security logs</a:t>
            </a:r>
            <a:r>
              <a:rPr lang="en-MY" dirty="0" smtClean="0"/>
              <a:t>.</a:t>
            </a:r>
          </a:p>
          <a:p>
            <a:pPr marL="0" indent="0">
              <a:buNone/>
            </a:pPr>
            <a:r>
              <a:rPr lang="en-MY" b="1" dirty="0"/>
              <a:t>Key Insights </a:t>
            </a:r>
            <a:r>
              <a:rPr lang="en-MY" b="1" dirty="0" smtClean="0"/>
              <a:t>Generated</a:t>
            </a:r>
          </a:p>
          <a:p>
            <a:r>
              <a:rPr lang="en-US" b="1" dirty="0"/>
              <a:t>Profitability Trends</a:t>
            </a:r>
            <a:r>
              <a:rPr lang="en-US" dirty="0"/>
              <a:t>: Identifies revenue drivers by analyzing </a:t>
            </a:r>
            <a:r>
              <a:rPr lang="en-US" b="1" dirty="0"/>
              <a:t>Net Interest Margin (NIM), ROA, and ROE</a:t>
            </a:r>
            <a:r>
              <a:rPr lang="en-US" dirty="0" smtClean="0"/>
              <a:t>.</a:t>
            </a:r>
          </a:p>
          <a:p>
            <a:r>
              <a:rPr lang="en-US" b="1" dirty="0"/>
              <a:t>Customer Satisfaction &amp; Retention</a:t>
            </a:r>
            <a:r>
              <a:rPr lang="en-US" dirty="0"/>
              <a:t>: Pinpoints retention risks via </a:t>
            </a:r>
            <a:r>
              <a:rPr lang="en-US" b="1" dirty="0"/>
              <a:t>NPS scores, complaint analysis, and churn rate</a:t>
            </a:r>
            <a:r>
              <a:rPr lang="en-US" dirty="0"/>
              <a:t>.</a:t>
            </a:r>
            <a:endParaRPr lang="en-MY" dirty="0"/>
          </a:p>
          <a:p>
            <a:endParaRPr lang="en-IN" dirty="0"/>
          </a:p>
        </p:txBody>
      </p:sp>
    </p:spTree>
    <p:extLst>
      <p:ext uri="{BB962C8B-B14F-4D97-AF65-F5344CB8AC3E}">
        <p14:creationId xmlns:p14="http://schemas.microsoft.com/office/powerpoint/2010/main" val="3611809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41E7F-544C-5090-EF63-5C7F6D6D17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82733-EB4F-7585-AC93-D22460A317C3}"/>
              </a:ext>
            </a:extLst>
          </p:cNvPr>
          <p:cNvSpPr>
            <a:spLocks noGrp="1"/>
          </p:cNvSpPr>
          <p:nvPr>
            <p:ph type="title"/>
          </p:nvPr>
        </p:nvSpPr>
        <p:spPr/>
        <p:txBody>
          <a:bodyPr/>
          <a:lstStyle/>
          <a:p>
            <a:r>
              <a:rPr lang="en-IN" dirty="0"/>
              <a:t>Performance analysis guidelines (3 of 3)</a:t>
            </a:r>
          </a:p>
        </p:txBody>
      </p:sp>
      <p:sp>
        <p:nvSpPr>
          <p:cNvPr id="6" name="Content Placeholder 5">
            <a:extLst>
              <a:ext uri="{FF2B5EF4-FFF2-40B4-BE49-F238E27FC236}">
                <a16:creationId xmlns:a16="http://schemas.microsoft.com/office/drawing/2014/main" id="{2D40017C-47B7-EC98-13E8-B9FBD19881AB}"/>
              </a:ext>
            </a:extLst>
          </p:cNvPr>
          <p:cNvSpPr>
            <a:spLocks noGrp="1"/>
          </p:cNvSpPr>
          <p:nvPr>
            <p:ph idx="1"/>
          </p:nvPr>
        </p:nvSpPr>
        <p:spPr/>
        <p:txBody>
          <a:bodyPr/>
          <a:lstStyle/>
          <a:p>
            <a:pPr marL="0" indent="0">
              <a:buNone/>
            </a:pPr>
            <a:r>
              <a:rPr lang="en-US" b="1" dirty="0"/>
              <a:t>Maintaining and Updating </a:t>
            </a:r>
            <a:r>
              <a:rPr lang="en-US" b="1" dirty="0" err="1"/>
              <a:t>FinPro</a:t>
            </a:r>
            <a:r>
              <a:rPr lang="en-US" b="1" dirty="0"/>
              <a:t> Bank’s Performance </a:t>
            </a:r>
            <a:r>
              <a:rPr lang="en-US" b="1" dirty="0" smtClean="0"/>
              <a:t>Dashboard</a:t>
            </a:r>
          </a:p>
          <a:p>
            <a:pPr marL="0" indent="0">
              <a:buNone/>
            </a:pPr>
            <a:endParaRPr lang="en-US" b="1" dirty="0"/>
          </a:p>
          <a:p>
            <a:pPr marL="0" indent="0">
              <a:buNone/>
            </a:pPr>
            <a:r>
              <a:rPr lang="en-US" dirty="0"/>
              <a:t>Step 1: Refresh Data </a:t>
            </a:r>
            <a:r>
              <a:rPr lang="en-US" dirty="0" smtClean="0"/>
              <a:t>Regularly</a:t>
            </a:r>
          </a:p>
          <a:p>
            <a:pPr marL="0" indent="0">
              <a:buNone/>
            </a:pPr>
            <a:r>
              <a:rPr lang="en-US" dirty="0"/>
              <a:t>Step 2: Add or Remove KPIs Based on Business </a:t>
            </a:r>
            <a:r>
              <a:rPr lang="en-US" dirty="0" smtClean="0"/>
              <a:t>Needs</a:t>
            </a:r>
          </a:p>
          <a:p>
            <a:pPr marL="0" indent="0">
              <a:buNone/>
            </a:pPr>
            <a:r>
              <a:rPr lang="en-US" dirty="0"/>
              <a:t>Step 3: Optimize Dashboard </a:t>
            </a:r>
            <a:r>
              <a:rPr lang="en-US" dirty="0" smtClean="0"/>
              <a:t>Performance</a:t>
            </a:r>
          </a:p>
          <a:p>
            <a:pPr marL="0" indent="0">
              <a:buNone/>
            </a:pPr>
            <a:r>
              <a:rPr lang="en-US" dirty="0"/>
              <a:t>Step 4: Ensure Data Accuracy &amp; Security </a:t>
            </a:r>
            <a:r>
              <a:rPr lang="en-US" dirty="0" smtClean="0"/>
              <a:t>Compliance</a:t>
            </a:r>
          </a:p>
          <a:p>
            <a:pPr marL="0" indent="0">
              <a:buNone/>
            </a:pPr>
            <a:endParaRPr lang="en-IN" b="1" dirty="0"/>
          </a:p>
        </p:txBody>
      </p:sp>
    </p:spTree>
    <p:extLst>
      <p:ext uri="{BB962C8B-B14F-4D97-AF65-F5344CB8AC3E}">
        <p14:creationId xmlns:p14="http://schemas.microsoft.com/office/powerpoint/2010/main" val="3221779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1071995" y="2216728"/>
            <a:ext cx="10048010" cy="1665291"/>
          </a:xfrm>
        </p:spPr>
        <p:txBody>
          <a:bodyPr>
            <a:normAutofit fontScale="90000"/>
          </a:bodyPr>
          <a:lstStyle/>
          <a:p>
            <a:pPr algn="ctr"/>
            <a:r>
              <a:rPr lang="en-IN" dirty="0">
                <a:latin typeface="Arial"/>
                <a:cs typeface="Arial"/>
              </a:rPr>
              <a:t>General handover documentation</a:t>
            </a:r>
            <a:endParaRPr lang="en-US" dirty="0"/>
          </a:p>
        </p:txBody>
      </p:sp>
    </p:spTree>
    <p:extLst>
      <p:ext uri="{BB962C8B-B14F-4D97-AF65-F5344CB8AC3E}">
        <p14:creationId xmlns:p14="http://schemas.microsoft.com/office/powerpoint/2010/main" val="2370217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1730-4C4C-DED6-8CF2-0AA1A1B46819}"/>
              </a:ext>
            </a:extLst>
          </p:cNvPr>
          <p:cNvSpPr>
            <a:spLocks noGrp="1"/>
          </p:cNvSpPr>
          <p:nvPr>
            <p:ph type="title"/>
          </p:nvPr>
        </p:nvSpPr>
        <p:spPr/>
        <p:txBody>
          <a:bodyPr/>
          <a:lstStyle/>
          <a:p>
            <a:r>
              <a:rPr lang="en-IN" dirty="0">
                <a:latin typeface="Arial"/>
                <a:cs typeface="Arial"/>
              </a:rPr>
              <a:t>Role and key responsibilities</a:t>
            </a:r>
            <a:endParaRPr lang="en-IN" dirty="0"/>
          </a:p>
        </p:txBody>
      </p:sp>
      <p:sp>
        <p:nvSpPr>
          <p:cNvPr id="3" name="Content Placeholder 2">
            <a:extLst>
              <a:ext uri="{FF2B5EF4-FFF2-40B4-BE49-F238E27FC236}">
                <a16:creationId xmlns:a16="http://schemas.microsoft.com/office/drawing/2014/main" id="{951DF861-C031-409A-1FD9-FAC239C53F78}"/>
              </a:ext>
            </a:extLst>
          </p:cNvPr>
          <p:cNvSpPr>
            <a:spLocks noGrp="1"/>
          </p:cNvSpPr>
          <p:nvPr>
            <p:ph idx="1"/>
          </p:nvPr>
        </p:nvSpPr>
        <p:spPr>
          <a:xfrm>
            <a:off x="838200" y="1371600"/>
            <a:ext cx="10515600" cy="4805363"/>
          </a:xfrm>
        </p:spPr>
        <p:txBody>
          <a:bodyPr>
            <a:normAutofit lnSpcReduction="10000"/>
          </a:bodyPr>
          <a:lstStyle/>
          <a:p>
            <a:pPr marL="0" indent="0">
              <a:buNone/>
            </a:pPr>
            <a:r>
              <a:rPr lang="en-US" dirty="0"/>
              <a:t>As a </a:t>
            </a:r>
            <a:r>
              <a:rPr lang="en-US" b="1" dirty="0"/>
              <a:t>Data Manager</a:t>
            </a:r>
            <a:r>
              <a:rPr lang="en-US" dirty="0"/>
              <a:t> at </a:t>
            </a:r>
            <a:r>
              <a:rPr lang="en-US" dirty="0" err="1"/>
              <a:t>FinPro</a:t>
            </a:r>
            <a:r>
              <a:rPr lang="en-US" dirty="0"/>
              <a:t> Bank, my primary role was to design, implement, and manage the bank’s data architecture, ensuring seamless data integration, processing, and reporting. My responsibilities covered the entire data pipeline, from raw data acquisition to the creation of insightful business intelligence dashboards</a:t>
            </a:r>
            <a:r>
              <a:rPr lang="en-US" dirty="0" smtClean="0"/>
              <a:t>.</a:t>
            </a:r>
          </a:p>
          <a:p>
            <a:pPr marL="0" indent="0">
              <a:buNone/>
            </a:pPr>
            <a:r>
              <a:rPr lang="en-MY" b="1" dirty="0"/>
              <a:t>Key Responsibilities and Contributions</a:t>
            </a:r>
            <a:endParaRPr lang="en-IN" b="1" dirty="0"/>
          </a:p>
          <a:p>
            <a:pPr marL="457200" indent="-457200">
              <a:buAutoNum type="arabicPeriod"/>
            </a:pPr>
            <a:r>
              <a:rPr lang="en-US" dirty="0" smtClean="0"/>
              <a:t>Data </a:t>
            </a:r>
            <a:r>
              <a:rPr lang="en-US" dirty="0"/>
              <a:t>Acquisition and </a:t>
            </a:r>
            <a:r>
              <a:rPr lang="en-US" dirty="0" smtClean="0"/>
              <a:t>Cleaning</a:t>
            </a:r>
          </a:p>
          <a:p>
            <a:pPr marL="457200" indent="-457200">
              <a:buAutoNum type="arabicPeriod"/>
            </a:pPr>
            <a:r>
              <a:rPr lang="en-MY" dirty="0"/>
              <a:t>Database Design and </a:t>
            </a:r>
            <a:r>
              <a:rPr lang="en-MY" dirty="0" smtClean="0"/>
              <a:t>Management</a:t>
            </a:r>
          </a:p>
          <a:p>
            <a:pPr marL="457200" indent="-457200">
              <a:buAutoNum type="arabicPeriod"/>
            </a:pPr>
            <a:r>
              <a:rPr lang="en-MY" dirty="0"/>
              <a:t>Data Warehousing and </a:t>
            </a:r>
            <a:r>
              <a:rPr lang="en-MY" dirty="0" smtClean="0"/>
              <a:t>Optimization</a:t>
            </a:r>
          </a:p>
          <a:p>
            <a:pPr marL="457200" indent="-457200">
              <a:buAutoNum type="arabicPeriod"/>
            </a:pPr>
            <a:r>
              <a:rPr lang="en-MY" dirty="0"/>
              <a:t>Business Intelligence and </a:t>
            </a:r>
            <a:r>
              <a:rPr lang="en-MY" dirty="0" smtClean="0"/>
              <a:t>Reporting</a:t>
            </a:r>
          </a:p>
          <a:p>
            <a:pPr marL="457200" indent="-457200">
              <a:buAutoNum type="arabicPeriod"/>
            </a:pPr>
            <a:r>
              <a:rPr lang="en-MY" dirty="0"/>
              <a:t>Security and </a:t>
            </a:r>
            <a:r>
              <a:rPr lang="en-MY" dirty="0" smtClean="0"/>
              <a:t>Compliance</a:t>
            </a:r>
          </a:p>
          <a:p>
            <a:pPr marL="457200" indent="-457200">
              <a:buAutoNum type="arabicPeriod"/>
            </a:pPr>
            <a:r>
              <a:rPr lang="en-MY" dirty="0"/>
              <a:t>Handover Documentation and Training</a:t>
            </a:r>
            <a:endParaRPr lang="en-IN" dirty="0"/>
          </a:p>
        </p:txBody>
      </p:sp>
    </p:spTree>
    <p:extLst>
      <p:ext uri="{BB962C8B-B14F-4D97-AF65-F5344CB8AC3E}">
        <p14:creationId xmlns:p14="http://schemas.microsoft.com/office/powerpoint/2010/main" val="21373817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1730-4C4C-DED6-8CF2-0AA1A1B46819}"/>
              </a:ext>
            </a:extLst>
          </p:cNvPr>
          <p:cNvSpPr>
            <a:spLocks noGrp="1"/>
          </p:cNvSpPr>
          <p:nvPr>
            <p:ph type="title"/>
          </p:nvPr>
        </p:nvSpPr>
        <p:spPr/>
        <p:txBody>
          <a:bodyPr/>
          <a:lstStyle/>
          <a:p>
            <a:r>
              <a:rPr lang="en-IN" dirty="0">
                <a:latin typeface="Arial"/>
                <a:cs typeface="Arial"/>
              </a:rPr>
              <a:t>System architecture diagram</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457" y="1186542"/>
            <a:ext cx="8882743" cy="4691743"/>
          </a:xfrm>
          <a:prstGeom prst="rect">
            <a:avLst/>
          </a:prstGeom>
        </p:spPr>
      </p:pic>
    </p:spTree>
    <p:extLst>
      <p:ext uri="{BB962C8B-B14F-4D97-AF65-F5344CB8AC3E}">
        <p14:creationId xmlns:p14="http://schemas.microsoft.com/office/powerpoint/2010/main" val="36821560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1730-4C4C-DED6-8CF2-0AA1A1B46819}"/>
              </a:ext>
            </a:extLst>
          </p:cNvPr>
          <p:cNvSpPr>
            <a:spLocks noGrp="1"/>
          </p:cNvSpPr>
          <p:nvPr>
            <p:ph type="title"/>
          </p:nvPr>
        </p:nvSpPr>
        <p:spPr/>
        <p:txBody>
          <a:bodyPr/>
          <a:lstStyle/>
          <a:p>
            <a:r>
              <a:rPr lang="en-IN" dirty="0">
                <a:latin typeface="Arial"/>
                <a:cs typeface="Arial"/>
              </a:rPr>
              <a:t>Key challenges and resolutions</a:t>
            </a:r>
            <a:endParaRPr lang="en-IN" dirty="0"/>
          </a:p>
        </p:txBody>
      </p:sp>
      <p:sp>
        <p:nvSpPr>
          <p:cNvPr id="3" name="Content Placeholder 2">
            <a:extLst>
              <a:ext uri="{FF2B5EF4-FFF2-40B4-BE49-F238E27FC236}">
                <a16:creationId xmlns:a16="http://schemas.microsoft.com/office/drawing/2014/main" id="{951DF861-C031-409A-1FD9-FAC239C53F78}"/>
              </a:ext>
            </a:extLst>
          </p:cNvPr>
          <p:cNvSpPr>
            <a:spLocks noGrp="1"/>
          </p:cNvSpPr>
          <p:nvPr>
            <p:ph idx="1"/>
          </p:nvPr>
        </p:nvSpPr>
        <p:spPr/>
        <p:txBody>
          <a:bodyPr>
            <a:normAutofit lnSpcReduction="10000"/>
          </a:bodyPr>
          <a:lstStyle/>
          <a:p>
            <a:pPr marL="0" indent="0">
              <a:buNone/>
            </a:pPr>
            <a:r>
              <a:rPr lang="en-US" b="1" dirty="0" smtClean="0"/>
              <a:t>Data </a:t>
            </a:r>
            <a:r>
              <a:rPr lang="en-US" b="1" dirty="0"/>
              <a:t>Inconsistencies Across Multiple Sources</a:t>
            </a:r>
          </a:p>
          <a:p>
            <a:pPr marL="0" indent="0">
              <a:buNone/>
            </a:pPr>
            <a:r>
              <a:rPr lang="en-US" b="1" dirty="0"/>
              <a:t>Issue:</a:t>
            </a:r>
            <a:endParaRPr lang="en-US" dirty="0"/>
          </a:p>
          <a:p>
            <a:r>
              <a:rPr lang="en-US" dirty="0"/>
              <a:t>Different data sources had inconsistent formats, such as varying country codes ("US" vs. "United States"), date formats, and missing account types.</a:t>
            </a:r>
          </a:p>
          <a:p>
            <a:r>
              <a:rPr lang="en-US" dirty="0"/>
              <a:t>Transaction records contained incorrect or duplicate customer information.</a:t>
            </a:r>
          </a:p>
          <a:p>
            <a:pPr marL="0" indent="0">
              <a:buNone/>
            </a:pPr>
            <a:r>
              <a:rPr lang="en-US" b="1" dirty="0"/>
              <a:t>Resolution</a:t>
            </a:r>
            <a:r>
              <a:rPr lang="en-US" b="1" dirty="0" smtClean="0"/>
              <a:t>:</a:t>
            </a:r>
          </a:p>
          <a:p>
            <a:pPr marL="0" indent="0">
              <a:buNone/>
            </a:pPr>
            <a:r>
              <a:rPr lang="en-US" dirty="0"/>
              <a:t/>
            </a:r>
            <a:br>
              <a:rPr lang="en-US" dirty="0"/>
            </a:br>
            <a:r>
              <a:rPr lang="en-US" dirty="0" smtClean="0"/>
              <a:t>Standardized </a:t>
            </a:r>
            <a:r>
              <a:rPr lang="en-US" dirty="0"/>
              <a:t>data formats using </a:t>
            </a:r>
            <a:r>
              <a:rPr lang="en-US" b="1" dirty="0"/>
              <a:t>Excel functions</a:t>
            </a:r>
            <a:r>
              <a:rPr lang="en-US" dirty="0"/>
              <a:t> (e.g., </a:t>
            </a:r>
            <a:r>
              <a:rPr lang="en-US" b="1" dirty="0"/>
              <a:t>TEXT, FIND &amp; REPLACE, and IFERROR</a:t>
            </a:r>
            <a:r>
              <a:rPr lang="en-US" dirty="0"/>
              <a:t>).</a:t>
            </a:r>
            <a:br>
              <a:rPr lang="en-US" dirty="0"/>
            </a:br>
            <a:r>
              <a:rPr lang="en-US" dirty="0" smtClean="0"/>
              <a:t>Used </a:t>
            </a:r>
            <a:r>
              <a:rPr lang="en-US" b="1" dirty="0"/>
              <a:t>SQL queries</a:t>
            </a:r>
            <a:r>
              <a:rPr lang="en-US" dirty="0"/>
              <a:t> in MySQL to clean and normalize data before storing it in the database.</a:t>
            </a:r>
            <a:br>
              <a:rPr lang="en-US" dirty="0"/>
            </a:br>
            <a:r>
              <a:rPr lang="en-US" dirty="0" smtClean="0"/>
              <a:t>Implemented </a:t>
            </a:r>
            <a:r>
              <a:rPr lang="en-US" b="1" dirty="0"/>
              <a:t>data validation rules</a:t>
            </a:r>
            <a:r>
              <a:rPr lang="en-US" dirty="0"/>
              <a:t> to enforce consistency during data entry.</a:t>
            </a:r>
          </a:p>
          <a:p>
            <a:pPr marL="0" indent="0">
              <a:buNone/>
            </a:pPr>
            <a:endParaRPr lang="en-IN" dirty="0"/>
          </a:p>
          <a:p>
            <a:endParaRPr lang="en-IN" dirty="0"/>
          </a:p>
        </p:txBody>
      </p:sp>
    </p:spTree>
    <p:extLst>
      <p:ext uri="{BB962C8B-B14F-4D97-AF65-F5344CB8AC3E}">
        <p14:creationId xmlns:p14="http://schemas.microsoft.com/office/powerpoint/2010/main" val="27474424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1071995" y="2216728"/>
            <a:ext cx="10048010" cy="1665291"/>
          </a:xfrm>
        </p:spPr>
        <p:txBody>
          <a:bodyPr>
            <a:normAutofit fontScale="90000"/>
          </a:bodyPr>
          <a:lstStyle/>
          <a:p>
            <a:pPr algn="ctr"/>
            <a:r>
              <a:rPr lang="en-US" dirty="0"/>
              <a:t>Insights and recommendations</a:t>
            </a:r>
          </a:p>
        </p:txBody>
      </p:sp>
    </p:spTree>
    <p:extLst>
      <p:ext uri="{BB962C8B-B14F-4D97-AF65-F5344CB8AC3E}">
        <p14:creationId xmlns:p14="http://schemas.microsoft.com/office/powerpoint/2010/main" val="3584044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dirty="0"/>
              <a:t>Insights and recommendations</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ormAutofit lnSpcReduction="10000"/>
          </a:bodyPr>
          <a:lstStyle/>
          <a:p>
            <a:pPr marL="0" indent="0">
              <a:buNone/>
            </a:pPr>
            <a:r>
              <a:rPr lang="en-US" sz="2000" b="1" dirty="0"/>
              <a:t>1. Data Quality is the Foundation of Reliable Analytics</a:t>
            </a:r>
          </a:p>
          <a:p>
            <a:pPr marL="0" indent="0">
              <a:buNone/>
            </a:pPr>
            <a:r>
              <a:rPr lang="en-US" sz="2000" b="1" dirty="0"/>
              <a:t>Insight:</a:t>
            </a:r>
          </a:p>
          <a:p>
            <a:r>
              <a:rPr lang="en-US" sz="2000" dirty="0"/>
              <a:t>Poor data quality leads to incorrect analysis, misleading reports, and flawed decision-making. Issues such as missing values, inconsistent formats, and duplicates can significantly impact the bank’s operations</a:t>
            </a:r>
            <a:r>
              <a:rPr lang="en-US" sz="2000" dirty="0" smtClean="0"/>
              <a:t>.</a:t>
            </a:r>
          </a:p>
          <a:p>
            <a:pPr marL="0" indent="0">
              <a:buNone/>
            </a:pPr>
            <a:r>
              <a:rPr lang="en-US" sz="2000" b="1" dirty="0"/>
              <a:t>2. Optimized Data Processing Improves System Performance</a:t>
            </a:r>
          </a:p>
          <a:p>
            <a:pPr marL="0" indent="0">
              <a:buNone/>
            </a:pPr>
            <a:r>
              <a:rPr lang="en-US" sz="2000" b="1" dirty="0"/>
              <a:t>Insight:</a:t>
            </a:r>
          </a:p>
          <a:p>
            <a:r>
              <a:rPr lang="en-US" sz="2000" dirty="0"/>
              <a:t>Large volumes of transactional data can slow down queries and dashboards, leading to delays in generating insights for bank management</a:t>
            </a:r>
            <a:r>
              <a:rPr lang="en-US" sz="2000" dirty="0" smtClean="0"/>
              <a:t>.</a:t>
            </a:r>
          </a:p>
          <a:p>
            <a:pPr marL="0" indent="0">
              <a:buNone/>
            </a:pPr>
            <a:r>
              <a:rPr lang="en-US" sz="2000" b="1" dirty="0"/>
              <a:t>3. Effective Documentation and Knowledge Sharing Ensure Long-Term Success</a:t>
            </a:r>
          </a:p>
          <a:p>
            <a:pPr marL="0" indent="0">
              <a:buNone/>
            </a:pPr>
            <a:r>
              <a:rPr lang="en-US" sz="2000" b="1" dirty="0"/>
              <a:t>Insight:</a:t>
            </a:r>
          </a:p>
          <a:p>
            <a:r>
              <a:rPr lang="en-US" sz="2000" dirty="0"/>
              <a:t>A well-documented system is crucial for future updates, troubleshooting, and onboarding new team members. Without proper documentation, resolving issues or making enhancements becomes time-consuming and prone to errors.</a:t>
            </a:r>
          </a:p>
          <a:p>
            <a:pPr marL="0" indent="0">
              <a:buNone/>
            </a:pPr>
            <a:endParaRPr lang="en-US" sz="2000" dirty="0" smtClean="0"/>
          </a:p>
          <a:p>
            <a:pPr marL="0" indent="0">
              <a:buNone/>
            </a:pPr>
            <a:endParaRPr lang="en-US" sz="2000" dirty="0"/>
          </a:p>
          <a:p>
            <a:pPr marL="0" indent="0">
              <a:buNone/>
            </a:pPr>
            <a:endParaRPr lang="en-US" sz="2000" dirty="0"/>
          </a:p>
          <a:p>
            <a:pPr marL="342900" indent="-342900">
              <a:lnSpc>
                <a:spcPct val="115000"/>
              </a:lnSpc>
              <a:buFont typeface="Symbol" pitchFamily="2" charset="2"/>
              <a:buChar char="·"/>
            </a:pPr>
            <a:endParaRPr lang="en-IN" sz="1800" kern="100" dirty="0">
              <a:solidFill>
                <a:srgbClr val="000000"/>
              </a:solidFill>
              <a:ea typeface="Helvetica Neue" panose="02000503000000020004" pitchFamily="2" charset="0"/>
            </a:endParaRPr>
          </a:p>
        </p:txBody>
      </p:sp>
    </p:spTree>
    <p:extLst>
      <p:ext uri="{BB962C8B-B14F-4D97-AF65-F5344CB8AC3E}">
        <p14:creationId xmlns:p14="http://schemas.microsoft.com/office/powerpoint/2010/main" val="2971515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38C0-18E6-6141-073C-13025C4C8D1E}"/>
              </a:ext>
            </a:extLst>
          </p:cNvPr>
          <p:cNvSpPr>
            <a:spLocks noGrp="1"/>
          </p:cNvSpPr>
          <p:nvPr>
            <p:ph type="title"/>
          </p:nvPr>
        </p:nvSpPr>
        <p:spPr/>
        <p:txBody>
          <a:bodyPr/>
          <a:lstStyle/>
          <a:p>
            <a:r>
              <a:rPr lang="en-IN" dirty="0"/>
              <a:t>Summary of work done on the project</a:t>
            </a:r>
          </a:p>
        </p:txBody>
      </p:sp>
      <p:sp>
        <p:nvSpPr>
          <p:cNvPr id="3" name="Content Placeholder 2">
            <a:extLst>
              <a:ext uri="{FF2B5EF4-FFF2-40B4-BE49-F238E27FC236}">
                <a16:creationId xmlns:a16="http://schemas.microsoft.com/office/drawing/2014/main" id="{A2D7AA8D-39C3-B36F-483E-A19161CFADF4}"/>
              </a:ext>
            </a:extLst>
          </p:cNvPr>
          <p:cNvSpPr>
            <a:spLocks noGrp="1"/>
          </p:cNvSpPr>
          <p:nvPr>
            <p:ph idx="1"/>
          </p:nvPr>
        </p:nvSpPr>
        <p:spPr/>
        <p:txBody>
          <a:bodyPr>
            <a:normAutofit/>
          </a:bodyPr>
          <a:lstStyle/>
          <a:p>
            <a:pPr marL="0" indent="0">
              <a:buNone/>
            </a:pPr>
            <a:r>
              <a:rPr lang="en-US" sz="2800" dirty="0"/>
              <a:t>In this project, we have built a seamless data management system to drive informed decision-making at </a:t>
            </a:r>
            <a:r>
              <a:rPr lang="en-US" sz="2800" dirty="0" err="1"/>
              <a:t>FinPro</a:t>
            </a:r>
            <a:r>
              <a:rPr lang="en-US" sz="2800" dirty="0"/>
              <a:t> Bank. Our work began with cleaning and preparing raw data in Excel to ensure accuracy and usability. We then organized the data within a MySQL relational database, allowing for structured storage and retrieval. To enable deeper analysis, we transferred key datasets into a </a:t>
            </a:r>
            <a:r>
              <a:rPr lang="en-US" sz="2800" dirty="0" err="1"/>
              <a:t>Postgres</a:t>
            </a:r>
            <a:r>
              <a:rPr lang="en-US" sz="2800" dirty="0"/>
              <a:t> data warehouse, ensuring data integrity and performance. Finally, we transformed the data into actionable insights by creating strategic dashboards in Tableau, enabling stakeholders to track key performance indicators, customer trends, and fraud patterns in real time.</a:t>
            </a:r>
            <a:endParaRPr lang="en-IN" sz="2800" dirty="0"/>
          </a:p>
        </p:txBody>
      </p:sp>
    </p:spTree>
    <p:extLst>
      <p:ext uri="{BB962C8B-B14F-4D97-AF65-F5344CB8AC3E}">
        <p14:creationId xmlns:p14="http://schemas.microsoft.com/office/powerpoint/2010/main" val="84742417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ormAutofit/>
          </a:bodyPr>
          <a:lstStyle/>
          <a:p>
            <a:pPr marL="0" indent="0">
              <a:buNone/>
            </a:pPr>
            <a:endParaRPr lang="en-IN" dirty="0"/>
          </a:p>
          <a:p>
            <a:pPr marL="342900" lvl="0" indent="-342900">
              <a:lnSpc>
                <a:spcPct val="115000"/>
              </a:lnSpc>
              <a:spcAft>
                <a:spcPts val="800"/>
              </a:spcAft>
              <a:buFont typeface="Symbol" pitchFamily="2" charset="2"/>
              <a:buChar char="·"/>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03056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838200" y="2193064"/>
            <a:ext cx="10515599" cy="2852737"/>
          </a:xfrm>
        </p:spPr>
        <p:txBody>
          <a:bodyPr/>
          <a:lstStyle/>
          <a:p>
            <a:pPr algn="ctr"/>
            <a:r>
              <a:rPr lang="en-US" dirty="0"/>
              <a:t>Appendix</a:t>
            </a:r>
          </a:p>
        </p:txBody>
      </p:sp>
      <p:pic>
        <p:nvPicPr>
          <p:cNvPr id="10242" name="Picture 2" descr="Attached document paper outline icon. linear style sign for mobile concept and web design. Report simple line vector icon. Symbol, logo illustration. Pixel perfect vector graphics">
            <a:extLst>
              <a:ext uri="{FF2B5EF4-FFF2-40B4-BE49-F238E27FC236}">
                <a16:creationId xmlns:a16="http://schemas.microsoft.com/office/drawing/2014/main" id="{83A6373C-BF27-59D1-C81E-0BE7699BD4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778" t="24192" r="26698" b="23999"/>
          <a:stretch/>
        </p:blipFill>
        <p:spPr bwMode="auto">
          <a:xfrm>
            <a:off x="5342709" y="2090056"/>
            <a:ext cx="1815737" cy="2066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72711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5DC2DD-53EF-AD02-C14D-F3F37423A3C2}"/>
              </a:ext>
            </a:extLst>
          </p:cNvPr>
          <p:cNvSpPr>
            <a:spLocks noGrp="1"/>
          </p:cNvSpPr>
          <p:nvPr>
            <p:ph type="title"/>
          </p:nvPr>
        </p:nvSpPr>
        <p:spPr/>
        <p:txBody>
          <a:bodyPr/>
          <a:lstStyle/>
          <a:p>
            <a:r>
              <a:rPr lang="en-US" dirty="0"/>
              <a:t>Appendix #</a:t>
            </a:r>
          </a:p>
        </p:txBody>
      </p:sp>
      <p:sp>
        <p:nvSpPr>
          <p:cNvPr id="5" name="Content Placeholder 4">
            <a:extLst>
              <a:ext uri="{FF2B5EF4-FFF2-40B4-BE49-F238E27FC236}">
                <a16:creationId xmlns:a16="http://schemas.microsoft.com/office/drawing/2014/main" id="{28072E42-DDEE-F140-AB06-21CFED9B6549}"/>
              </a:ext>
            </a:extLst>
          </p:cNvPr>
          <p:cNvSpPr>
            <a:spLocks noGrp="1"/>
          </p:cNvSpPr>
          <p:nvPr>
            <p:ph idx="1"/>
          </p:nvPr>
        </p:nvSpPr>
        <p:spPr/>
        <p:txBody>
          <a:bodyPr vert="horz" lIns="91440" tIns="45720" rIns="91440" bIns="45720" rtlCol="0">
            <a:normAutofit/>
          </a:bodyPr>
          <a:lstStyle/>
          <a:p>
            <a:pPr>
              <a:lnSpc>
                <a:spcPct val="115000"/>
              </a:lnSpc>
              <a:spcAft>
                <a:spcPts val="800"/>
              </a:spcAft>
            </a:pPr>
            <a:r>
              <a:rPr lang="en-US" sz="1800" dirty="0">
                <a:effectLst/>
                <a:latin typeface="Arial" panose="020B0604020202020204" pitchFamily="34" charset="0"/>
                <a:ea typeface="Arial" panose="020B0604020202020204" pitchFamily="34" charset="0"/>
              </a:rPr>
              <a:t>Include any relevant additional charts, worksheets, or tables that you may have created during the analysis phase</a:t>
            </a:r>
            <a:r>
              <a:rPr lang="en-IN" sz="1400" dirty="0">
                <a:effectLst/>
              </a:rPr>
              <a:t> </a:t>
            </a:r>
            <a:endParaRPr lang="en-IN" sz="1800" kern="100" dirty="0">
              <a:latin typeface="Aptos" panose="020B0004020202020204" pitchFamily="34" charset="0"/>
              <a:cs typeface="Times New Roman" panose="02020603050405020304" pitchFamily="18" charset="0"/>
            </a:endParaRPr>
          </a:p>
          <a:p>
            <a:pPr>
              <a:lnSpc>
                <a:spcPct val="115000"/>
              </a:lnSpc>
              <a:spcAft>
                <a:spcPts val="800"/>
              </a:spcAft>
            </a:pPr>
            <a:r>
              <a:rPr lang="en-IN" sz="1800" kern="100" dirty="0">
                <a:effectLst/>
                <a:latin typeface="Aptos" panose="020B0004020202020204" pitchFamily="34" charset="0"/>
                <a:cs typeface="Times New Roman" panose="02020603050405020304" pitchFamily="18" charset="0"/>
              </a:rPr>
              <a:t>You can provide links to public tableau reports </a:t>
            </a:r>
            <a:r>
              <a:rPr lang="en-IN" sz="1800" kern="100" dirty="0">
                <a:latin typeface="Aptos" panose="020B0004020202020204" pitchFamily="34" charset="0"/>
                <a:cs typeface="Times New Roman" panose="02020603050405020304" pitchFamily="18" charset="0"/>
              </a:rPr>
              <a:t>and dashboards you have prepared</a:t>
            </a:r>
          </a:p>
        </p:txBody>
      </p:sp>
    </p:spTree>
    <p:extLst>
      <p:ext uri="{BB962C8B-B14F-4D97-AF65-F5344CB8AC3E}">
        <p14:creationId xmlns:p14="http://schemas.microsoft.com/office/powerpoint/2010/main" val="393595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FFDDC-01E6-5016-000F-0899E7F93B20}"/>
              </a:ext>
            </a:extLst>
          </p:cNvPr>
          <p:cNvSpPr>
            <a:spLocks noGrp="1"/>
          </p:cNvSpPr>
          <p:nvPr>
            <p:ph type="title"/>
          </p:nvPr>
        </p:nvSpPr>
        <p:spPr>
          <a:xfrm>
            <a:off x="1340427" y="2133601"/>
            <a:ext cx="9511145" cy="1665291"/>
          </a:xfrm>
        </p:spPr>
        <p:txBody>
          <a:bodyPr>
            <a:normAutofit fontScale="90000"/>
          </a:bodyPr>
          <a:lstStyle/>
          <a:p>
            <a:pPr algn="ctr"/>
            <a:r>
              <a:rPr lang="en-US" dirty="0"/>
              <a:t>Data acquisition and cleaning </a:t>
            </a:r>
          </a:p>
        </p:txBody>
      </p:sp>
    </p:spTree>
    <p:extLst>
      <p:ext uri="{BB962C8B-B14F-4D97-AF65-F5344CB8AC3E}">
        <p14:creationId xmlns:p14="http://schemas.microsoft.com/office/powerpoint/2010/main" val="3133962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E122D-71BC-E1E9-1A98-FC2FE43BE441}"/>
              </a:ext>
            </a:extLst>
          </p:cNvPr>
          <p:cNvSpPr>
            <a:spLocks noGrp="1"/>
          </p:cNvSpPr>
          <p:nvPr>
            <p:ph type="title"/>
          </p:nvPr>
        </p:nvSpPr>
        <p:spPr/>
        <p:txBody>
          <a:bodyPr vert="horz" lIns="91440" tIns="45720" rIns="91440" bIns="45720" rtlCol="0" anchor="ctr">
            <a:normAutofit/>
          </a:bodyPr>
          <a:lstStyle/>
          <a:p>
            <a:r>
              <a:rPr lang="en-IN" dirty="0"/>
              <a:t>Data cleaning documentation (1 of 3)</a:t>
            </a:r>
          </a:p>
        </p:txBody>
      </p:sp>
      <p:sp>
        <p:nvSpPr>
          <p:cNvPr id="3" name="Content Placeholder 2">
            <a:extLst>
              <a:ext uri="{FF2B5EF4-FFF2-40B4-BE49-F238E27FC236}">
                <a16:creationId xmlns:a16="http://schemas.microsoft.com/office/drawing/2014/main" id="{601C0206-00EE-253C-1A58-2DFA775555CE}"/>
              </a:ext>
            </a:extLst>
          </p:cNvPr>
          <p:cNvSpPr>
            <a:spLocks noGrp="1"/>
          </p:cNvSpPr>
          <p:nvPr>
            <p:ph idx="1"/>
          </p:nvPr>
        </p:nvSpPr>
        <p:spPr/>
        <p:txBody>
          <a:bodyPr>
            <a:normAutofit/>
          </a:bodyPr>
          <a:lstStyle/>
          <a:p>
            <a:r>
              <a:rPr lang="en-US" dirty="0" smtClean="0"/>
              <a:t>Customer </a:t>
            </a:r>
            <a:r>
              <a:rPr lang="en-US" dirty="0"/>
              <a:t>Data Sheet provides detailed information about individual customers, including their names, contact details, demographics, account details, and more.</a:t>
            </a:r>
          </a:p>
          <a:p>
            <a:r>
              <a:rPr lang="en-US" dirty="0"/>
              <a:t>Transaction Data Sheet records the transactional history of customers, encompassing details like transaction dates, types, amounts, and locations.</a:t>
            </a:r>
          </a:p>
          <a:p>
            <a:r>
              <a:rPr lang="en-US" dirty="0"/>
              <a:t>Account Type Sheet categorizes different account types offered by the bank.</a:t>
            </a:r>
          </a:p>
          <a:p>
            <a:r>
              <a:rPr lang="en-US" dirty="0"/>
              <a:t>Countries Sheet lists various countries and their corresponding codes and continents.</a:t>
            </a:r>
          </a:p>
          <a:p>
            <a:r>
              <a:rPr lang="en-US" dirty="0" err="1"/>
              <a:t>US_Cities</a:t>
            </a:r>
            <a:r>
              <a:rPr lang="en-US" dirty="0"/>
              <a:t> Sheet provides a list of US cities and their associated codes.</a:t>
            </a:r>
          </a:p>
          <a:p>
            <a:pPr marL="0" indent="0">
              <a:buNone/>
            </a:pPr>
            <a:endParaRPr lang="en-IN" dirty="0" smtClean="0"/>
          </a:p>
          <a:p>
            <a:endParaRPr lang="en-IN" dirty="0"/>
          </a:p>
        </p:txBody>
      </p:sp>
    </p:spTree>
    <p:extLst>
      <p:ext uri="{BB962C8B-B14F-4D97-AF65-F5344CB8AC3E}">
        <p14:creationId xmlns:p14="http://schemas.microsoft.com/office/powerpoint/2010/main" val="20241516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9EEF1-78B5-32C7-D397-5CD4CE60A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BC0968-B620-5DEB-582C-45526F4818FA}"/>
              </a:ext>
            </a:extLst>
          </p:cNvPr>
          <p:cNvSpPr>
            <a:spLocks noGrp="1"/>
          </p:cNvSpPr>
          <p:nvPr>
            <p:ph type="title"/>
          </p:nvPr>
        </p:nvSpPr>
        <p:spPr/>
        <p:txBody>
          <a:bodyPr vert="horz" lIns="91440" tIns="45720" rIns="91440" bIns="45720" rtlCol="0" anchor="ctr">
            <a:normAutofit/>
          </a:bodyPr>
          <a:lstStyle/>
          <a:p>
            <a:r>
              <a:rPr lang="en-IN" dirty="0"/>
              <a:t>Data cleaning documentation (2 of 3)</a:t>
            </a:r>
          </a:p>
        </p:txBody>
      </p:sp>
      <p:sp>
        <p:nvSpPr>
          <p:cNvPr id="6" name="Rectangle 3"/>
          <p:cNvSpPr>
            <a:spLocks noGrp="1" noChangeArrowheads="1"/>
          </p:cNvSpPr>
          <p:nvPr>
            <p:ph idx="1"/>
          </p:nvPr>
        </p:nvSpPr>
        <p:spPr bwMode="auto">
          <a:xfrm>
            <a:off x="593387" y="1086518"/>
            <a:ext cx="1219054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Data Import &amp; Initial Review</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Imported raw data from multiple sources into Excel.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Conducted an initial scan to identify inconsistencies, missing values, and potential outliers.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Handling Missing Values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Used filtering and conditional formatting to detect missing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Filled missing numerical values using the mean or median where appropriate.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For categorical data, used the mode or forward-fill/backward-fill techniques to maintain consistency.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Removed records with excessive missing values if they could not be reasonably imputed.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Removing Duplicates</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Used the </a:t>
            </a:r>
            <a:r>
              <a:rPr kumimoji="0" lang="en-US" altLang="en-US" sz="2000" b="1" i="0" u="none" strike="noStrike" cap="none" normalizeH="0" baseline="0" dirty="0" smtClean="0">
                <a:ln>
                  <a:noFill/>
                </a:ln>
                <a:solidFill>
                  <a:schemeClr val="tx1"/>
                </a:solidFill>
                <a:effectLst/>
                <a:latin typeface="Arial" panose="020B0604020202020204" pitchFamily="34" charset="0"/>
              </a:rPr>
              <a:t>Remove Duplicates</a:t>
            </a:r>
            <a:r>
              <a:rPr kumimoji="0" lang="en-US" altLang="en-US" sz="2000" b="0" i="0" u="none" strike="noStrike" cap="none" normalizeH="0" baseline="0" dirty="0" smtClean="0">
                <a:ln>
                  <a:noFill/>
                </a:ln>
                <a:solidFill>
                  <a:schemeClr val="tx1"/>
                </a:solidFill>
                <a:effectLst/>
                <a:latin typeface="Arial" panose="020B0604020202020204" pitchFamily="34" charset="0"/>
              </a:rPr>
              <a:t> feature to eliminate redundant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Verified duplicate entries by checking unique identifiers such as customer ID or transaction ID before deletion.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1672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2A9D5-2781-771C-FB2A-6D2824A113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C9405-ADD1-67C1-4F59-B131CA550326}"/>
              </a:ext>
            </a:extLst>
          </p:cNvPr>
          <p:cNvSpPr>
            <a:spLocks noGrp="1"/>
          </p:cNvSpPr>
          <p:nvPr>
            <p:ph type="title"/>
          </p:nvPr>
        </p:nvSpPr>
        <p:spPr/>
        <p:txBody>
          <a:bodyPr vert="horz" lIns="91440" tIns="45720" rIns="91440" bIns="45720" rtlCol="0" anchor="ctr">
            <a:normAutofit/>
          </a:bodyPr>
          <a:lstStyle/>
          <a:p>
            <a:r>
              <a:rPr lang="en-IN" dirty="0"/>
              <a:t>Data cleaning documentation (3 of 3)</a:t>
            </a:r>
          </a:p>
        </p:txBody>
      </p:sp>
      <p:sp>
        <p:nvSpPr>
          <p:cNvPr id="3" name="Content Placeholder 2">
            <a:extLst>
              <a:ext uri="{FF2B5EF4-FFF2-40B4-BE49-F238E27FC236}">
                <a16:creationId xmlns:a16="http://schemas.microsoft.com/office/drawing/2014/main" id="{B5AB276F-DBCB-1127-6AAC-70689E910386}"/>
              </a:ext>
            </a:extLst>
          </p:cNvPr>
          <p:cNvSpPr>
            <a:spLocks noGrp="1"/>
          </p:cNvSpPr>
          <p:nvPr>
            <p:ph idx="1"/>
          </p:nvPr>
        </p:nvSpPr>
        <p:spPr/>
        <p:txBody>
          <a:bodyPr/>
          <a:lstStyle/>
          <a:p>
            <a:pPr marL="0" indent="0">
              <a:buNone/>
            </a:pPr>
            <a:endParaRPr lang="en-US" b="1" dirty="0" smtClean="0"/>
          </a:p>
          <a:p>
            <a:pPr marL="0" indent="0">
              <a:buNone/>
            </a:pPr>
            <a:r>
              <a:rPr lang="en-US" b="1" dirty="0" smtClean="0"/>
              <a:t>= DATEDIF</a:t>
            </a:r>
            <a:r>
              <a:rPr lang="en-US" b="1" dirty="0"/>
              <a:t>([</a:t>
            </a:r>
            <a:r>
              <a:rPr lang="en-US" b="1" dirty="0" err="1"/>
              <a:t>DateOfBirth</a:t>
            </a:r>
            <a:r>
              <a:rPr lang="en-US" b="1" dirty="0"/>
              <a:t>], TODAY(), "Y")</a:t>
            </a:r>
          </a:p>
          <a:p>
            <a:pPr marL="0" indent="0">
              <a:buNone/>
            </a:pPr>
            <a:endParaRPr lang="en-US" b="1" dirty="0"/>
          </a:p>
          <a:p>
            <a:pPr marL="0" indent="0">
              <a:buNone/>
            </a:pPr>
            <a:r>
              <a:rPr lang="en-US" b="1" dirty="0" smtClean="0"/>
              <a:t>= TEXT</a:t>
            </a:r>
            <a:r>
              <a:rPr lang="en-US" b="1" dirty="0"/>
              <a:t>([</a:t>
            </a:r>
            <a:r>
              <a:rPr lang="en-US" b="1" dirty="0" err="1"/>
              <a:t>TransactionDate</a:t>
            </a:r>
            <a:r>
              <a:rPr lang="en-US" b="1" dirty="0"/>
              <a:t>], "MMMM")</a:t>
            </a:r>
          </a:p>
          <a:p>
            <a:pPr marL="0" indent="0">
              <a:buNone/>
            </a:pPr>
            <a:endParaRPr lang="en-US" b="1" dirty="0"/>
          </a:p>
          <a:p>
            <a:pPr marL="0" indent="0">
              <a:buNone/>
            </a:pPr>
            <a:r>
              <a:rPr lang="en-US" b="1" dirty="0" smtClean="0"/>
              <a:t>= IF(A2</a:t>
            </a:r>
            <a:r>
              <a:rPr lang="en-US" b="1" dirty="0"/>
              <a:t>&gt;=10000, "High Balance", IF(A2&gt;=5000, "Medium Balance", "Low Balance"))</a:t>
            </a:r>
          </a:p>
          <a:p>
            <a:pPr marL="0" indent="0">
              <a:buNone/>
            </a:pPr>
            <a:endParaRPr lang="en-US" b="1" dirty="0"/>
          </a:p>
          <a:p>
            <a:endParaRPr lang="en-US" dirty="0"/>
          </a:p>
          <a:p>
            <a:pPr marL="0" indent="0">
              <a:buNone/>
            </a:pPr>
            <a:endParaRPr lang="en-IN" dirty="0"/>
          </a:p>
          <a:p>
            <a:endParaRPr lang="en-IN" dirty="0"/>
          </a:p>
        </p:txBody>
      </p:sp>
    </p:spTree>
    <p:extLst>
      <p:ext uri="{BB962C8B-B14F-4D97-AF65-F5344CB8AC3E}">
        <p14:creationId xmlns:p14="http://schemas.microsoft.com/office/powerpoint/2010/main" val="16129336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1434</TotalTime>
  <Words>2882</Words>
  <Application>Microsoft Office PowerPoint</Application>
  <PresentationFormat>Widescreen</PresentationFormat>
  <Paragraphs>322</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Aptos</vt:lpstr>
      <vt:lpstr>Arial</vt:lpstr>
      <vt:lpstr>Helvetica Neue</vt:lpstr>
      <vt:lpstr>Symbol</vt:lpstr>
      <vt:lpstr>Times New Roman</vt:lpstr>
      <vt:lpstr>Office Theme</vt:lpstr>
      <vt:lpstr>Finpro Bank</vt:lpstr>
      <vt:lpstr>Outline</vt:lpstr>
      <vt:lpstr>Introduction</vt:lpstr>
      <vt:lpstr>Purpose of the presentation</vt:lpstr>
      <vt:lpstr>Summary of work done on the project</vt:lpstr>
      <vt:lpstr>Data acquisition and cleaning </vt:lpstr>
      <vt:lpstr>Data cleaning documentation (1 of 3)</vt:lpstr>
      <vt:lpstr>Data cleaning documentation (2 of 3)</vt:lpstr>
      <vt:lpstr>Data cleaning documentation (3 of 3)</vt:lpstr>
      <vt:lpstr>Analysis and visualization using MS Excel (1 of 2)</vt:lpstr>
      <vt:lpstr>Analysis and visualization using MS Excel (2 of 2)</vt:lpstr>
      <vt:lpstr>Database design and setup</vt:lpstr>
      <vt:lpstr>Entity relationship diagram (ERD) (1 of 3)</vt:lpstr>
      <vt:lpstr>Entity relationship diagram (ERD) (2 of 3)</vt:lpstr>
      <vt:lpstr>Entity relationship diagram (ERD) (3 of 3)</vt:lpstr>
      <vt:lpstr>Table structure design</vt:lpstr>
      <vt:lpstr>OLAP schema (1 of 3)</vt:lpstr>
      <vt:lpstr>OLAP schema (2 of 3)</vt:lpstr>
      <vt:lpstr>OLAP schema (3 of 3)</vt:lpstr>
      <vt:lpstr>Evaluation and interpretation</vt:lpstr>
      <vt:lpstr>Documenting SQL queries and scripts (1 of 4)</vt:lpstr>
      <vt:lpstr>Documenting SQL queries and scripts (2 of 4)</vt:lpstr>
      <vt:lpstr>Documenting SQL queries and scripts (3 of 4)</vt:lpstr>
      <vt:lpstr>Documenting SQL queries and scripts (4 of 4)</vt:lpstr>
      <vt:lpstr>Inferences (1 of 2)</vt:lpstr>
      <vt:lpstr>Inferences (2 of 2)</vt:lpstr>
      <vt:lpstr>Data integration and security</vt:lpstr>
      <vt:lpstr>Data integration recommendations (1 of 3)</vt:lpstr>
      <vt:lpstr>Data integration recommendations (2 of 3)</vt:lpstr>
      <vt:lpstr>Data integration recommendations (3 of 3)</vt:lpstr>
      <vt:lpstr>Security documentation (1 of 3)</vt:lpstr>
      <vt:lpstr>Security documentation (2 of 3)</vt:lpstr>
      <vt:lpstr>Security documentation (3 of 3)</vt:lpstr>
      <vt:lpstr>Data reporting</vt:lpstr>
      <vt:lpstr>Report specifications (1 of 6)</vt:lpstr>
      <vt:lpstr>Report specifications (2 of 6)</vt:lpstr>
      <vt:lpstr>Report specifications (3 of 6)</vt:lpstr>
      <vt:lpstr>Report specifications (4 of 6)</vt:lpstr>
      <vt:lpstr>Report specifications (5 of 6)</vt:lpstr>
      <vt:lpstr>Report specifications (6 of 6)</vt:lpstr>
      <vt:lpstr>Performance analysis guidelines (1 of 3)</vt:lpstr>
      <vt:lpstr>Performance analysis guidelines (2 of 3)</vt:lpstr>
      <vt:lpstr>Performance analysis guidelines (3 of 3)</vt:lpstr>
      <vt:lpstr>General handover documentation</vt:lpstr>
      <vt:lpstr>Role and key responsibilities</vt:lpstr>
      <vt:lpstr>System architecture diagram</vt:lpstr>
      <vt:lpstr>Key challenges and resolutions</vt:lpstr>
      <vt:lpstr>Insights and recommendations</vt:lpstr>
      <vt:lpstr>Insights and recommendations</vt:lpstr>
      <vt:lpstr>Summary</vt:lpstr>
      <vt:lpstr>Appendix</vt:lpstr>
      <vt:lpstr>Appendix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sangeeta srinivasan</dc:creator>
  <cp:lastModifiedBy>Dennis</cp:lastModifiedBy>
  <cp:revision>182</cp:revision>
  <dcterms:created xsi:type="dcterms:W3CDTF">2024-04-22T14:20:24Z</dcterms:created>
  <dcterms:modified xsi:type="dcterms:W3CDTF">2025-02-02T10:56:08Z</dcterms:modified>
</cp:coreProperties>
</file>