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56"/>
  </p:notesMasterIdLst>
  <p:sldIdLst>
    <p:sldId id="282" r:id="rId2"/>
    <p:sldId id="283" r:id="rId3"/>
    <p:sldId id="256" r:id="rId4"/>
    <p:sldId id="290" r:id="rId5"/>
    <p:sldId id="259" r:id="rId6"/>
    <p:sldId id="291" r:id="rId7"/>
    <p:sldId id="307" r:id="rId8"/>
    <p:sldId id="308" r:id="rId9"/>
    <p:sldId id="292" r:id="rId10"/>
    <p:sldId id="299" r:id="rId11"/>
    <p:sldId id="300" r:id="rId12"/>
    <p:sldId id="309" r:id="rId13"/>
    <p:sldId id="310" r:id="rId14"/>
    <p:sldId id="311" r:id="rId15"/>
    <p:sldId id="293" r:id="rId16"/>
    <p:sldId id="312" r:id="rId17"/>
    <p:sldId id="313" r:id="rId18"/>
    <p:sldId id="301" r:id="rId19"/>
    <p:sldId id="302" r:id="rId20"/>
    <p:sldId id="314" r:id="rId21"/>
    <p:sldId id="315" r:id="rId22"/>
    <p:sldId id="316" r:id="rId23"/>
    <p:sldId id="294" r:id="rId24"/>
    <p:sldId id="317" r:id="rId25"/>
    <p:sldId id="318" r:id="rId26"/>
    <p:sldId id="319" r:id="rId27"/>
    <p:sldId id="303" r:id="rId28"/>
    <p:sldId id="320" r:id="rId29"/>
    <p:sldId id="321" r:id="rId30"/>
    <p:sldId id="295" r:id="rId31"/>
    <p:sldId id="322" r:id="rId32"/>
    <p:sldId id="323" r:id="rId33"/>
    <p:sldId id="324" r:id="rId34"/>
    <p:sldId id="325" r:id="rId35"/>
    <p:sldId id="326" r:id="rId36"/>
    <p:sldId id="327" r:id="rId37"/>
    <p:sldId id="296" r:id="rId38"/>
    <p:sldId id="329" r:id="rId39"/>
    <p:sldId id="330" r:id="rId40"/>
    <p:sldId id="331" r:id="rId41"/>
    <p:sldId id="332" r:id="rId42"/>
    <p:sldId id="333" r:id="rId43"/>
    <p:sldId id="305" r:id="rId44"/>
    <p:sldId id="334" r:id="rId45"/>
    <p:sldId id="335" r:id="rId46"/>
    <p:sldId id="336" r:id="rId47"/>
    <p:sldId id="297" r:id="rId48"/>
    <p:sldId id="337" r:id="rId49"/>
    <p:sldId id="338" r:id="rId50"/>
    <p:sldId id="339" r:id="rId51"/>
    <p:sldId id="271" r:id="rId52"/>
    <p:sldId id="273" r:id="rId53"/>
    <p:sldId id="275" r:id="rId54"/>
    <p:sldId id="276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eeta srinivasan" initials="ss" lastIdx="12" clrIdx="0">
    <p:extLst>
      <p:ext uri="{19B8F6BF-5375-455C-9EA6-DF929625EA0E}">
        <p15:presenceInfo xmlns:p15="http://schemas.microsoft.com/office/powerpoint/2012/main" userId="ae16b587ac2706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0373ED-94AA-AB4B-AB6C-6099543694A2}" v="15" dt="2024-12-16T05:11:32.0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74"/>
    <p:restoredTop sz="94612"/>
  </p:normalViewPr>
  <p:slideViewPr>
    <p:cSldViewPr snapToGrid="0">
      <p:cViewPr varScale="1">
        <p:scale>
          <a:sx n="93" d="100"/>
          <a:sy n="93" d="100"/>
        </p:scale>
        <p:origin x="216" y="6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eeta Srinivasan" userId="5Q2e3JV4O/VTN2o4rCNRpd6tDtShAvWIung5WCdHeEs=" providerId="None" clId="Web-{F7522DDD-5C4E-4FB1-BF15-1BAFDA3637F5}"/>
    <pc:docChg chg="addSld modSld">
      <pc:chgData name="Sangeeta Srinivasan" userId="5Q2e3JV4O/VTN2o4rCNRpd6tDtShAvWIung5WCdHeEs=" providerId="None" clId="Web-{F7522DDD-5C4E-4FB1-BF15-1BAFDA3637F5}" dt="2024-12-05T10:08:32.757" v="7" actId="20577"/>
      <pc:docMkLst>
        <pc:docMk/>
      </pc:docMkLst>
      <pc:sldChg chg="modSp add replId">
        <pc:chgData name="Sangeeta Srinivasan" userId="5Q2e3JV4O/VTN2o4rCNRpd6tDtShAvWIung5WCdHeEs=" providerId="None" clId="Web-{F7522DDD-5C4E-4FB1-BF15-1BAFDA3637F5}" dt="2024-12-05T10:08:32.757" v="7" actId="20577"/>
        <pc:sldMkLst>
          <pc:docMk/>
          <pc:sldMk cId="2137381795" sldId="297"/>
        </pc:sldMkLst>
        <pc:spChg chg="mod">
          <ac:chgData name="Sangeeta Srinivasan" userId="5Q2e3JV4O/VTN2o4rCNRpd6tDtShAvWIung5WCdHeEs=" providerId="None" clId="Web-{F7522DDD-5C4E-4FB1-BF15-1BAFDA3637F5}" dt="2024-12-05T10:08:32.757" v="7" actId="20577"/>
          <ac:spMkLst>
            <pc:docMk/>
            <pc:sldMk cId="2137381795" sldId="297"/>
            <ac:spMk id="2" creationId="{51611730-4C4C-DED6-8CF2-0AA1A1B46819}"/>
          </ac:spMkLst>
        </pc:spChg>
      </pc:sldChg>
    </pc:docChg>
  </pc:docChgLst>
  <pc:docChgLst>
    <pc:chgData name="sangeeta srinivasan" userId="ae16b587ac2706cb" providerId="LiveId" clId="{2453BB6F-CE84-5C49-BF2D-B184320F0BB5}"/>
    <pc:docChg chg="undo custSel addSld delSld modSld sldOrd modMainMaster">
      <pc:chgData name="sangeeta srinivasan" userId="ae16b587ac2706cb" providerId="LiveId" clId="{2453BB6F-CE84-5C49-BF2D-B184320F0BB5}" dt="2024-04-23T15:22:36.448" v="1938" actId="20577"/>
      <pc:docMkLst>
        <pc:docMk/>
      </pc:docMkLst>
      <pc:sldChg chg="addSp delSp modSp mod ord setBg modClrScheme addCm modCm chgLayout">
        <pc:chgData name="sangeeta srinivasan" userId="ae16b587ac2706cb" providerId="LiveId" clId="{2453BB6F-CE84-5C49-BF2D-B184320F0BB5}" dt="2024-04-23T15:17:10.287" v="1366" actId="20578"/>
        <pc:sldMkLst>
          <pc:docMk/>
          <pc:sldMk cId="2931476068" sldId="256"/>
        </pc:sldMkLst>
        <pc:spChg chg="add mod ord">
          <ac:chgData name="sangeeta srinivasan" userId="ae16b587ac2706cb" providerId="LiveId" clId="{2453BB6F-CE84-5C49-BF2D-B184320F0BB5}" dt="2024-04-22T23:30:29.111" v="13" actId="26606"/>
          <ac:spMkLst>
            <pc:docMk/>
            <pc:sldMk cId="2931476068" sldId="256"/>
            <ac:spMk id="2" creationId="{E728A2CB-4C34-B1C3-BCA2-B7D7966EB811}"/>
          </ac:spMkLst>
        </pc:spChg>
        <pc:spChg chg="add mod ord">
          <ac:chgData name="sangeeta srinivasan" userId="ae16b587ac2706cb" providerId="LiveId" clId="{2453BB6F-CE84-5C49-BF2D-B184320F0BB5}" dt="2024-04-22T23:30:29.111" v="13" actId="26606"/>
          <ac:spMkLst>
            <pc:docMk/>
            <pc:sldMk cId="2931476068" sldId="256"/>
            <ac:spMk id="3" creationId="{195C9D9B-29FB-BA59-D1D5-D7213551ADCF}"/>
          </ac:spMkLst>
        </pc:spChg>
        <pc:spChg chg="add del">
          <ac:chgData name="sangeeta srinivasan" userId="ae16b587ac2706cb" providerId="LiveId" clId="{2453BB6F-CE84-5C49-BF2D-B184320F0BB5}" dt="2024-04-22T23:33:46.012" v="17" actId="22"/>
          <ac:spMkLst>
            <pc:docMk/>
            <pc:sldMk cId="2931476068" sldId="256"/>
            <ac:spMk id="5" creationId="{50E68557-F40E-F802-5BD7-3F018BC08E32}"/>
          </ac:spMkLst>
        </pc:spChg>
        <pc:spChg chg="del mod ord">
          <ac:chgData name="sangeeta srinivasan" userId="ae16b587ac2706cb" providerId="LiveId" clId="{2453BB6F-CE84-5C49-BF2D-B184320F0BB5}" dt="2024-04-22T23:17:05.888" v="0" actId="700"/>
          <ac:spMkLst>
            <pc:docMk/>
            <pc:sldMk cId="2931476068" sldId="256"/>
            <ac:spMk id="6" creationId="{F640A420-7E93-864E-7237-2E366EDAE721}"/>
          </ac:spMkLst>
        </pc:spChg>
        <pc:spChg chg="del mod ord">
          <ac:chgData name="sangeeta srinivasan" userId="ae16b587ac2706cb" providerId="LiveId" clId="{2453BB6F-CE84-5C49-BF2D-B184320F0BB5}" dt="2024-04-22T23:17:05.888" v="0" actId="700"/>
          <ac:spMkLst>
            <pc:docMk/>
            <pc:sldMk cId="2931476068" sldId="256"/>
            <ac:spMk id="7" creationId="{32F2ADBE-D9FF-2793-D832-D29785E2F1F4}"/>
          </ac:spMkLst>
        </pc:spChg>
        <pc:spChg chg="add del mod">
          <ac:chgData name="sangeeta srinivasan" userId="ae16b587ac2706cb" providerId="LiveId" clId="{2453BB6F-CE84-5C49-BF2D-B184320F0BB5}" dt="2024-04-23T00:19:51.387" v="246" actId="478"/>
          <ac:spMkLst>
            <pc:docMk/>
            <pc:sldMk cId="2931476068" sldId="256"/>
            <ac:spMk id="9" creationId="{8DB0BD5F-3AE3-5FD0-CBFC-0B313171D853}"/>
          </ac:spMkLst>
        </pc:spChg>
        <pc:spChg chg="add del mod">
          <ac:chgData name="sangeeta srinivasan" userId="ae16b587ac2706cb" providerId="LiveId" clId="{2453BB6F-CE84-5C49-BF2D-B184320F0BB5}" dt="2024-04-23T00:07:41.761" v="202"/>
          <ac:spMkLst>
            <pc:docMk/>
            <pc:sldMk cId="2931476068" sldId="256"/>
            <ac:spMk id="10" creationId="{72A01868-0BFD-48DC-6461-813B95E2ACE8}"/>
          </ac:spMkLst>
        </pc:spChg>
        <pc:spChg chg="add del">
          <ac:chgData name="sangeeta srinivasan" userId="ae16b587ac2706cb" providerId="LiveId" clId="{2453BB6F-CE84-5C49-BF2D-B184320F0BB5}" dt="2024-04-22T23:30:29.111" v="13" actId="26606"/>
          <ac:spMkLst>
            <pc:docMk/>
            <pc:sldMk cId="2931476068" sldId="256"/>
            <ac:spMk id="1031" creationId="{9B7AD9F6-8CE7-4299-8FC6-328F4DCD3FF9}"/>
          </ac:spMkLst>
        </pc:spChg>
        <pc:spChg chg="add del">
          <ac:chgData name="sangeeta srinivasan" userId="ae16b587ac2706cb" providerId="LiveId" clId="{2453BB6F-CE84-5C49-BF2D-B184320F0BB5}" dt="2024-04-22T23:30:29.111" v="13" actId="26606"/>
          <ac:spMkLst>
            <pc:docMk/>
            <pc:sldMk cId="2931476068" sldId="256"/>
            <ac:spMk id="1033" creationId="{F49775AF-8896-43EE-92C6-83497D6DC56F}"/>
          </ac:spMkLst>
        </pc:spChg>
        <pc:picChg chg="add del mod">
          <ac:chgData name="sangeeta srinivasan" userId="ae16b587ac2706cb" providerId="LiveId" clId="{2453BB6F-CE84-5C49-BF2D-B184320F0BB5}" dt="2024-04-22T23:33:42.047" v="15" actId="478"/>
          <ac:picMkLst>
            <pc:docMk/>
            <pc:sldMk cId="2931476068" sldId="256"/>
            <ac:picMk id="1026" creationId="{64F8E7B7-0D54-D0FC-E5B2-B0A9D9DDECA2}"/>
          </ac:picMkLst>
        </pc:picChg>
        <pc:picChg chg="add mod">
          <ac:chgData name="sangeeta srinivasan" userId="ae16b587ac2706cb" providerId="LiveId" clId="{2453BB6F-CE84-5C49-BF2D-B184320F0BB5}" dt="2024-04-22T23:44:30.288" v="134" actId="1076"/>
          <ac:picMkLst>
            <pc:docMk/>
            <pc:sldMk cId="2931476068" sldId="256"/>
            <ac:picMk id="1028" creationId="{773423C6-7FDD-BCD0-407C-1EF070DF0FA8}"/>
          </ac:picMkLst>
        </pc:picChg>
      </pc:sldChg>
      <pc:sldChg chg="addSp delSp modSp new mod addCm modCm">
        <pc:chgData name="sangeeta srinivasan" userId="ae16b587ac2706cb" providerId="LiveId" clId="{2453BB6F-CE84-5C49-BF2D-B184320F0BB5}" dt="2024-04-23T00:39:51.193" v="353" actId="20577"/>
        <pc:sldMkLst>
          <pc:docMk/>
          <pc:sldMk cId="473396290" sldId="257"/>
        </pc:sldMkLst>
        <pc:spChg chg="mod">
          <ac:chgData name="sangeeta srinivasan" userId="ae16b587ac2706cb" providerId="LiveId" clId="{2453BB6F-CE84-5C49-BF2D-B184320F0BB5}" dt="2024-04-22T23:36:28.821" v="43" actId="20577"/>
          <ac:spMkLst>
            <pc:docMk/>
            <pc:sldMk cId="473396290" sldId="257"/>
            <ac:spMk id="2" creationId="{7913B8DD-61E1-757A-4429-B01A52D1D840}"/>
          </ac:spMkLst>
        </pc:spChg>
        <pc:spChg chg="mod">
          <ac:chgData name="sangeeta srinivasan" userId="ae16b587ac2706cb" providerId="LiveId" clId="{2453BB6F-CE84-5C49-BF2D-B184320F0BB5}" dt="2024-04-23T00:39:51.193" v="353" actId="20577"/>
          <ac:spMkLst>
            <pc:docMk/>
            <pc:sldMk cId="473396290" sldId="257"/>
            <ac:spMk id="3" creationId="{79DC3C78-4448-4D1D-97E7-E642B12828B1}"/>
          </ac:spMkLst>
        </pc:spChg>
        <pc:spChg chg="add del">
          <ac:chgData name="sangeeta srinivasan" userId="ae16b587ac2706cb" providerId="LiveId" clId="{2453BB6F-CE84-5C49-BF2D-B184320F0BB5}" dt="2024-04-23T00:01:01.001" v="184" actId="22"/>
          <ac:spMkLst>
            <pc:docMk/>
            <pc:sldMk cId="473396290" sldId="257"/>
            <ac:spMk id="5" creationId="{95A14E5E-159B-C58E-99BD-478B751E2342}"/>
          </ac:spMkLst>
        </pc:spChg>
        <pc:spChg chg="add mod">
          <ac:chgData name="sangeeta srinivasan" userId="ae16b587ac2706cb" providerId="LiveId" clId="{2453BB6F-CE84-5C49-BF2D-B184320F0BB5}" dt="2024-04-23T00:02:04.807" v="187"/>
          <ac:spMkLst>
            <pc:docMk/>
            <pc:sldMk cId="473396290" sldId="257"/>
            <ac:spMk id="6" creationId="{13070937-8AF0-C501-1D5B-4FB782ECD7EC}"/>
          </ac:spMkLst>
        </pc:spChg>
        <pc:picChg chg="add del mod">
          <ac:chgData name="sangeeta srinivasan" userId="ae16b587ac2706cb" providerId="LiveId" clId="{2453BB6F-CE84-5C49-BF2D-B184320F0BB5}" dt="2024-04-22T23:48:19.803" v="144" actId="478"/>
          <ac:picMkLst>
            <pc:docMk/>
            <pc:sldMk cId="473396290" sldId="257"/>
            <ac:picMk id="2050" creationId="{2B724495-36EB-2431-EB15-C8D7A29A364D}"/>
          </ac:picMkLst>
        </pc:picChg>
        <pc:picChg chg="add mod">
          <ac:chgData name="sangeeta srinivasan" userId="ae16b587ac2706cb" providerId="LiveId" clId="{2453BB6F-CE84-5C49-BF2D-B184320F0BB5}" dt="2024-04-22T23:52:31.751" v="154" actId="1076"/>
          <ac:picMkLst>
            <pc:docMk/>
            <pc:sldMk cId="473396290" sldId="257"/>
            <ac:picMk id="2052" creationId="{1D664A93-5AFD-A8B1-7204-BD3D1FB0C539}"/>
          </ac:picMkLst>
        </pc:picChg>
      </pc:sldChg>
      <pc:sldChg chg="addSp delSp modSp new mod addCm modCm">
        <pc:chgData name="sangeeta srinivasan" userId="ae16b587ac2706cb" providerId="LiveId" clId="{2453BB6F-CE84-5C49-BF2D-B184320F0BB5}" dt="2024-04-23T15:16:38.380" v="1364" actId="20577"/>
        <pc:sldMkLst>
          <pc:docMk/>
          <pc:sldMk cId="3679956043" sldId="258"/>
        </pc:sldMkLst>
        <pc:spChg chg="mod">
          <ac:chgData name="sangeeta srinivasan" userId="ae16b587ac2706cb" providerId="LiveId" clId="{2453BB6F-CE84-5C49-BF2D-B184320F0BB5}" dt="2024-04-22T23:52:50.402" v="167" actId="20577"/>
          <ac:spMkLst>
            <pc:docMk/>
            <pc:sldMk cId="3679956043" sldId="258"/>
            <ac:spMk id="2" creationId="{6D8CE448-B479-4286-6380-B6FF4983CFB6}"/>
          </ac:spMkLst>
        </pc:spChg>
        <pc:spChg chg="mod">
          <ac:chgData name="sangeeta srinivasan" userId="ae16b587ac2706cb" providerId="LiveId" clId="{2453BB6F-CE84-5C49-BF2D-B184320F0BB5}" dt="2024-04-23T15:16:38.380" v="1364" actId="20577"/>
          <ac:spMkLst>
            <pc:docMk/>
            <pc:sldMk cId="3679956043" sldId="258"/>
            <ac:spMk id="3" creationId="{60901865-9A23-42C4-7876-F5CBED683023}"/>
          </ac:spMkLst>
        </pc:spChg>
        <pc:spChg chg="add del mod">
          <ac:chgData name="sangeeta srinivasan" userId="ae16b587ac2706cb" providerId="LiveId" clId="{2453BB6F-CE84-5C49-BF2D-B184320F0BB5}" dt="2024-04-23T00:21:25.462" v="256" actId="478"/>
          <ac:spMkLst>
            <pc:docMk/>
            <pc:sldMk cId="3679956043" sldId="258"/>
            <ac:spMk id="4" creationId="{1E370742-C655-A7D2-CCFB-E8DBA75B0A98}"/>
          </ac:spMkLst>
        </pc:spChg>
        <pc:spChg chg="add del mod">
          <ac:chgData name="sangeeta srinivasan" userId="ae16b587ac2706cb" providerId="LiveId" clId="{2453BB6F-CE84-5C49-BF2D-B184320F0BB5}" dt="2024-04-23T00:00:56.709" v="182"/>
          <ac:spMkLst>
            <pc:docMk/>
            <pc:sldMk cId="3679956043" sldId="258"/>
            <ac:spMk id="5" creationId="{08CA9470-7003-2F7D-FB91-B68099FDF82C}"/>
          </ac:spMkLst>
        </pc:spChg>
        <pc:picChg chg="add mod">
          <ac:chgData name="sangeeta srinivasan" userId="ae16b587ac2706cb" providerId="LiveId" clId="{2453BB6F-CE84-5C49-BF2D-B184320F0BB5}" dt="2024-04-22T23:58:51.092" v="173" actId="1076"/>
          <ac:picMkLst>
            <pc:docMk/>
            <pc:sldMk cId="3679956043" sldId="258"/>
            <ac:picMk id="3074" creationId="{8882E48B-A805-FFC8-16B8-7D843F2165A9}"/>
          </ac:picMkLst>
        </pc:picChg>
      </pc:sldChg>
      <pc:sldChg chg="addSp delSp modSp new mod ord modClrScheme addCm modCm chgLayout">
        <pc:chgData name="sangeeta srinivasan" userId="ae16b587ac2706cb" providerId="LiveId" clId="{2453BB6F-CE84-5C49-BF2D-B184320F0BB5}" dt="2024-04-23T00:25:34.378" v="262" actId="1589"/>
        <pc:sldMkLst>
          <pc:docMk/>
          <pc:sldMk cId="1627446654" sldId="259"/>
        </pc:sldMkLst>
        <pc:spChg chg="del mod ord">
          <ac:chgData name="sangeeta srinivasan" userId="ae16b587ac2706cb" providerId="LiveId" clId="{2453BB6F-CE84-5C49-BF2D-B184320F0BB5}" dt="2024-04-23T00:04:44.982" v="195" actId="700"/>
          <ac:spMkLst>
            <pc:docMk/>
            <pc:sldMk cId="1627446654" sldId="259"/>
            <ac:spMk id="2" creationId="{17F08781-9066-1694-E98F-E0EBDF5C0624}"/>
          </ac:spMkLst>
        </pc:spChg>
        <pc:spChg chg="del mod ord">
          <ac:chgData name="sangeeta srinivasan" userId="ae16b587ac2706cb" providerId="LiveId" clId="{2453BB6F-CE84-5C49-BF2D-B184320F0BB5}" dt="2024-04-23T00:04:44.982" v="195" actId="700"/>
          <ac:spMkLst>
            <pc:docMk/>
            <pc:sldMk cId="1627446654" sldId="259"/>
            <ac:spMk id="3" creationId="{5649C770-8BF9-C95B-40B1-73918255A7F4}"/>
          </ac:spMkLst>
        </pc:spChg>
        <pc:spChg chg="add mod ord">
          <ac:chgData name="sangeeta srinivasan" userId="ae16b587ac2706cb" providerId="LiveId" clId="{2453BB6F-CE84-5C49-BF2D-B184320F0BB5}" dt="2024-04-23T00:11:08.381" v="235" actId="20577"/>
          <ac:spMkLst>
            <pc:docMk/>
            <pc:sldMk cId="1627446654" sldId="259"/>
            <ac:spMk id="4" creationId="{F42FFDDC-01E6-5016-000F-0899E7F93B20}"/>
          </ac:spMkLst>
        </pc:spChg>
        <pc:spChg chg="add del mod ord">
          <ac:chgData name="sangeeta srinivasan" userId="ae16b587ac2706cb" providerId="LiveId" clId="{2453BB6F-CE84-5C49-BF2D-B184320F0BB5}" dt="2024-04-23T00:08:29.440" v="214" actId="478"/>
          <ac:spMkLst>
            <pc:docMk/>
            <pc:sldMk cId="1627446654" sldId="259"/>
            <ac:spMk id="5" creationId="{E206F1C1-BEC5-08FC-80F5-4FFBD1CC52A5}"/>
          </ac:spMkLst>
        </pc:spChg>
        <pc:spChg chg="add del mod">
          <ac:chgData name="sangeeta srinivasan" userId="ae16b587ac2706cb" providerId="LiveId" clId="{2453BB6F-CE84-5C49-BF2D-B184320F0BB5}" dt="2024-04-23T00:19:05.351" v="242" actId="478"/>
          <ac:spMkLst>
            <pc:docMk/>
            <pc:sldMk cId="1627446654" sldId="259"/>
            <ac:spMk id="6" creationId="{3ACB9ED7-2DF9-4272-9CAD-75FEC852B0A2}"/>
          </ac:spMkLst>
        </pc:spChg>
        <pc:picChg chg="add mod">
          <ac:chgData name="sangeeta srinivasan" userId="ae16b587ac2706cb" providerId="LiveId" clId="{2453BB6F-CE84-5C49-BF2D-B184320F0BB5}" dt="2024-04-23T00:18:44.265" v="240" actId="1076"/>
          <ac:picMkLst>
            <pc:docMk/>
            <pc:sldMk cId="1627446654" sldId="259"/>
            <ac:picMk id="4098" creationId="{478A4099-8E3E-30DA-07D0-F0CF543F827B}"/>
          </ac:picMkLst>
        </pc:picChg>
      </pc:sldChg>
      <pc:sldChg chg="addSp delSp modSp add mod addCm modCm">
        <pc:chgData name="sangeeta srinivasan" userId="ae16b587ac2706cb" providerId="LiveId" clId="{2453BB6F-CE84-5C49-BF2D-B184320F0BB5}" dt="2024-04-23T01:23:16.373" v="385"/>
        <pc:sldMkLst>
          <pc:docMk/>
          <pc:sldMk cId="2918927677" sldId="260"/>
        </pc:sldMkLst>
        <pc:picChg chg="add mod">
          <ac:chgData name="sangeeta srinivasan" userId="ae16b587ac2706cb" providerId="LiveId" clId="{2453BB6F-CE84-5C49-BF2D-B184320F0BB5}" dt="2024-04-23T01:22:18.013" v="382" actId="1076"/>
          <ac:picMkLst>
            <pc:docMk/>
            <pc:sldMk cId="2918927677" sldId="260"/>
            <ac:picMk id="2" creationId="{36B8D1DF-6615-DA86-8A6C-3AA5548DCD70}"/>
          </ac:picMkLst>
        </pc:picChg>
        <pc:picChg chg="add del mod">
          <ac:chgData name="sangeeta srinivasan" userId="ae16b587ac2706cb" providerId="LiveId" clId="{2453BB6F-CE84-5C49-BF2D-B184320F0BB5}" dt="2024-04-23T01:22:10.489" v="380" actId="478"/>
          <ac:picMkLst>
            <pc:docMk/>
            <pc:sldMk cId="2918927677" sldId="260"/>
            <ac:picMk id="5122" creationId="{39ED8213-4289-3E61-34A8-FF0E3E35E8BD}"/>
          </ac:picMkLst>
        </pc:picChg>
      </pc:sldChg>
      <pc:sldChg chg="addSp delSp modSp new mod modClrScheme chgLayout">
        <pc:chgData name="sangeeta srinivasan" userId="ae16b587ac2706cb" providerId="LiveId" clId="{2453BB6F-CE84-5C49-BF2D-B184320F0BB5}" dt="2024-04-23T15:16:31.275" v="1363" actId="20577"/>
        <pc:sldMkLst>
          <pc:docMk/>
          <pc:sldMk cId="589556653" sldId="261"/>
        </pc:sldMkLst>
        <pc:spChg chg="del mod ord">
          <ac:chgData name="sangeeta srinivasan" userId="ae16b587ac2706cb" providerId="LiveId" clId="{2453BB6F-CE84-5C49-BF2D-B184320F0BB5}" dt="2024-04-23T00:25:55.930" v="264" actId="700"/>
          <ac:spMkLst>
            <pc:docMk/>
            <pc:sldMk cId="589556653" sldId="261"/>
            <ac:spMk id="2" creationId="{F88CF678-5F2A-50A5-0CDE-99BF36BC3AFA}"/>
          </ac:spMkLst>
        </pc:spChg>
        <pc:spChg chg="del mod ord">
          <ac:chgData name="sangeeta srinivasan" userId="ae16b587ac2706cb" providerId="LiveId" clId="{2453BB6F-CE84-5C49-BF2D-B184320F0BB5}" dt="2024-04-23T00:25:55.930" v="264" actId="700"/>
          <ac:spMkLst>
            <pc:docMk/>
            <pc:sldMk cId="589556653" sldId="261"/>
            <ac:spMk id="3" creationId="{5E401598-2DD4-5389-B6DF-4C6894E04BEF}"/>
          </ac:spMkLst>
        </pc:spChg>
        <pc:spChg chg="add mod ord">
          <ac:chgData name="sangeeta srinivasan" userId="ae16b587ac2706cb" providerId="LiveId" clId="{2453BB6F-CE84-5C49-BF2D-B184320F0BB5}" dt="2024-04-23T03:25:17.052" v="928" actId="20577"/>
          <ac:spMkLst>
            <pc:docMk/>
            <pc:sldMk cId="589556653" sldId="261"/>
            <ac:spMk id="4" creationId="{F15DC2DD-53EF-AD02-C14D-F3F37423A3C2}"/>
          </ac:spMkLst>
        </pc:spChg>
        <pc:spChg chg="add mod ord">
          <ac:chgData name="sangeeta srinivasan" userId="ae16b587ac2706cb" providerId="LiveId" clId="{2453BB6F-CE84-5C49-BF2D-B184320F0BB5}" dt="2024-04-23T15:16:31.275" v="1363" actId="20577"/>
          <ac:spMkLst>
            <pc:docMk/>
            <pc:sldMk cId="589556653" sldId="261"/>
            <ac:spMk id="5" creationId="{28072E42-DDEE-F140-AB06-21CFED9B6549}"/>
          </ac:spMkLst>
        </pc:spChg>
      </pc:sldChg>
      <pc:sldChg chg="modSp add mod">
        <pc:chgData name="sangeeta srinivasan" userId="ae16b587ac2706cb" providerId="LiveId" clId="{2453BB6F-CE84-5C49-BF2D-B184320F0BB5}" dt="2024-04-23T15:16:20.838" v="1361" actId="20577"/>
        <pc:sldMkLst>
          <pc:docMk/>
          <pc:sldMk cId="1801327396" sldId="262"/>
        </pc:sldMkLst>
        <pc:spChg chg="mod">
          <ac:chgData name="sangeeta srinivasan" userId="ae16b587ac2706cb" providerId="LiveId" clId="{2453BB6F-CE84-5C49-BF2D-B184320F0BB5}" dt="2024-04-23T09:22:20.776" v="1126" actId="20577"/>
          <ac:spMkLst>
            <pc:docMk/>
            <pc:sldMk cId="1801327396" sldId="262"/>
            <ac:spMk id="4" creationId="{F15DC2DD-53EF-AD02-C14D-F3F37423A3C2}"/>
          </ac:spMkLst>
        </pc:spChg>
        <pc:spChg chg="mod">
          <ac:chgData name="sangeeta srinivasan" userId="ae16b587ac2706cb" providerId="LiveId" clId="{2453BB6F-CE84-5C49-BF2D-B184320F0BB5}" dt="2024-04-23T15:16:20.838" v="1361" actId="20577"/>
          <ac:spMkLst>
            <pc:docMk/>
            <pc:sldMk cId="1801327396" sldId="262"/>
            <ac:spMk id="5" creationId="{28072E42-DDEE-F140-AB06-21CFED9B6549}"/>
          </ac:spMkLst>
        </pc:spChg>
      </pc:sldChg>
      <pc:sldChg chg="modSp add mod">
        <pc:chgData name="sangeeta srinivasan" userId="ae16b587ac2706cb" providerId="LiveId" clId="{2453BB6F-CE84-5C49-BF2D-B184320F0BB5}" dt="2024-04-23T15:16:15.816" v="1360" actId="20577"/>
        <pc:sldMkLst>
          <pc:docMk/>
          <pc:sldMk cId="259869774" sldId="263"/>
        </pc:sldMkLst>
        <pc:spChg chg="mod">
          <ac:chgData name="sangeeta srinivasan" userId="ae16b587ac2706cb" providerId="LiveId" clId="{2453BB6F-CE84-5C49-BF2D-B184320F0BB5}" dt="2024-04-23T00:34:13.658" v="321"/>
          <ac:spMkLst>
            <pc:docMk/>
            <pc:sldMk cId="259869774" sldId="263"/>
            <ac:spMk id="4" creationId="{F15DC2DD-53EF-AD02-C14D-F3F37423A3C2}"/>
          </ac:spMkLst>
        </pc:spChg>
        <pc:spChg chg="mod">
          <ac:chgData name="sangeeta srinivasan" userId="ae16b587ac2706cb" providerId="LiveId" clId="{2453BB6F-CE84-5C49-BF2D-B184320F0BB5}" dt="2024-04-23T15:16:15.816" v="1360" actId="20577"/>
          <ac:spMkLst>
            <pc:docMk/>
            <pc:sldMk cId="259869774" sldId="263"/>
            <ac:spMk id="5" creationId="{28072E42-DDEE-F140-AB06-21CFED9B6549}"/>
          </ac:spMkLst>
        </pc:spChg>
      </pc:sldChg>
      <pc:sldChg chg="modSp add mod">
        <pc:chgData name="sangeeta srinivasan" userId="ae16b587ac2706cb" providerId="LiveId" clId="{2453BB6F-CE84-5C49-BF2D-B184320F0BB5}" dt="2024-04-23T15:16:10.934" v="1359" actId="20577"/>
        <pc:sldMkLst>
          <pc:docMk/>
          <pc:sldMk cId="3424903173" sldId="264"/>
        </pc:sldMkLst>
        <pc:spChg chg="mod">
          <ac:chgData name="sangeeta srinivasan" userId="ae16b587ac2706cb" providerId="LiveId" clId="{2453BB6F-CE84-5C49-BF2D-B184320F0BB5}" dt="2024-04-23T15:09:42.997" v="1144" actId="14100"/>
          <ac:spMkLst>
            <pc:docMk/>
            <pc:sldMk cId="3424903173" sldId="264"/>
            <ac:spMk id="4" creationId="{F15DC2DD-53EF-AD02-C14D-F3F37423A3C2}"/>
          </ac:spMkLst>
        </pc:spChg>
        <pc:spChg chg="mod">
          <ac:chgData name="sangeeta srinivasan" userId="ae16b587ac2706cb" providerId="LiveId" clId="{2453BB6F-CE84-5C49-BF2D-B184320F0BB5}" dt="2024-04-23T15:16:10.934" v="1359" actId="20577"/>
          <ac:spMkLst>
            <pc:docMk/>
            <pc:sldMk cId="3424903173" sldId="264"/>
            <ac:spMk id="5" creationId="{28072E42-DDEE-F140-AB06-21CFED9B6549}"/>
          </ac:spMkLst>
        </pc:spChg>
      </pc:sldChg>
      <pc:sldChg chg="new del">
        <pc:chgData name="sangeeta srinivasan" userId="ae16b587ac2706cb" providerId="LiveId" clId="{2453BB6F-CE84-5C49-BF2D-B184320F0BB5}" dt="2024-04-23T00:44:30.492" v="361" actId="680"/>
        <pc:sldMkLst>
          <pc:docMk/>
          <pc:sldMk cId="1559618492" sldId="265"/>
        </pc:sldMkLst>
      </pc:sldChg>
      <pc:sldChg chg="addSp delSp modSp add mod ord addCm modCm">
        <pc:chgData name="sangeeta srinivasan" userId="ae16b587ac2706cb" providerId="LiveId" clId="{2453BB6F-CE84-5C49-BF2D-B184320F0BB5}" dt="2024-04-23T01:25:41.316" v="387" actId="20578"/>
        <pc:sldMkLst>
          <pc:docMk/>
          <pc:sldMk cId="3773865157" sldId="265"/>
        </pc:sldMkLst>
        <pc:spChg chg="mod">
          <ac:chgData name="sangeeta srinivasan" userId="ae16b587ac2706cb" providerId="LiveId" clId="{2453BB6F-CE84-5C49-BF2D-B184320F0BB5}" dt="2024-04-23T00:44:54.187" v="371" actId="20577"/>
          <ac:spMkLst>
            <pc:docMk/>
            <pc:sldMk cId="3773865157" sldId="265"/>
            <ac:spMk id="4" creationId="{F42FFDDC-01E6-5016-000F-0899E7F93B20}"/>
          </ac:spMkLst>
        </pc:spChg>
        <pc:picChg chg="add mod">
          <ac:chgData name="sangeeta srinivasan" userId="ae16b587ac2706cb" providerId="LiveId" clId="{2453BB6F-CE84-5C49-BF2D-B184320F0BB5}" dt="2024-04-23T01:18:29.027" v="377" actId="1076"/>
          <ac:picMkLst>
            <pc:docMk/>
            <pc:sldMk cId="3773865157" sldId="265"/>
            <ac:picMk id="3" creationId="{810773B5-4953-DEB8-8A25-6343780FF13E}"/>
          </ac:picMkLst>
        </pc:picChg>
        <pc:picChg chg="del">
          <ac:chgData name="sangeeta srinivasan" userId="ae16b587ac2706cb" providerId="LiveId" clId="{2453BB6F-CE84-5C49-BF2D-B184320F0BB5}" dt="2024-04-23T01:17:16.263" v="372" actId="478"/>
          <ac:picMkLst>
            <pc:docMk/>
            <pc:sldMk cId="3773865157" sldId="265"/>
            <ac:picMk id="5122" creationId="{39ED8213-4289-3E61-34A8-FF0E3E35E8BD}"/>
          </ac:picMkLst>
        </pc:picChg>
      </pc:sldChg>
      <pc:sldChg chg="modSp add mod">
        <pc:chgData name="sangeeta srinivasan" userId="ae16b587ac2706cb" providerId="LiveId" clId="{2453BB6F-CE84-5C49-BF2D-B184320F0BB5}" dt="2024-04-23T15:11:11.591" v="1171" actId="20577"/>
        <pc:sldMkLst>
          <pc:docMk/>
          <pc:sldMk cId="3264607538" sldId="266"/>
        </pc:sldMkLst>
        <pc:spChg chg="mod">
          <ac:chgData name="sangeeta srinivasan" userId="ae16b587ac2706cb" providerId="LiveId" clId="{2453BB6F-CE84-5C49-BF2D-B184320F0BB5}" dt="2024-04-23T15:11:11.591" v="1171" actId="20577"/>
          <ac:spMkLst>
            <pc:docMk/>
            <pc:sldMk cId="3264607538" sldId="266"/>
            <ac:spMk id="4" creationId="{F15DC2DD-53EF-AD02-C14D-F3F37423A3C2}"/>
          </ac:spMkLst>
        </pc:spChg>
        <pc:spChg chg="mod">
          <ac:chgData name="sangeeta srinivasan" userId="ae16b587ac2706cb" providerId="LiveId" clId="{2453BB6F-CE84-5C49-BF2D-B184320F0BB5}" dt="2024-04-23T15:10:09.342" v="1147" actId="20577"/>
          <ac:spMkLst>
            <pc:docMk/>
            <pc:sldMk cId="3264607538" sldId="266"/>
            <ac:spMk id="5" creationId="{28072E42-DDEE-F140-AB06-21CFED9B6549}"/>
          </ac:spMkLst>
        </pc:spChg>
      </pc:sldChg>
      <pc:sldChg chg="modSp add mod replId">
        <pc:chgData name="sangeeta srinivasan" userId="ae16b587ac2706cb" providerId="LiveId" clId="{2453BB6F-CE84-5C49-BF2D-B184320F0BB5}" dt="2024-04-23T15:12:43.058" v="1223" actId="20577"/>
        <pc:sldMkLst>
          <pc:docMk/>
          <pc:sldMk cId="2054632987" sldId="267"/>
        </pc:sldMkLst>
        <pc:spChg chg="mod">
          <ac:chgData name="sangeeta srinivasan" userId="ae16b587ac2706cb" providerId="LiveId" clId="{2453BB6F-CE84-5C49-BF2D-B184320F0BB5}" dt="2024-04-23T15:12:31.096" v="1222" actId="20577"/>
          <ac:spMkLst>
            <pc:docMk/>
            <pc:sldMk cId="2054632987" sldId="267"/>
            <ac:spMk id="4" creationId="{F15DC2DD-53EF-AD02-C14D-F3F37423A3C2}"/>
          </ac:spMkLst>
        </pc:spChg>
        <pc:spChg chg="mod">
          <ac:chgData name="sangeeta srinivasan" userId="ae16b587ac2706cb" providerId="LiveId" clId="{2453BB6F-CE84-5C49-BF2D-B184320F0BB5}" dt="2024-04-23T15:12:43.058" v="1223" actId="20577"/>
          <ac:spMkLst>
            <pc:docMk/>
            <pc:sldMk cId="2054632987" sldId="267"/>
            <ac:spMk id="5" creationId="{28072E42-DDEE-F140-AB06-21CFED9B6549}"/>
          </ac:spMkLst>
        </pc:spChg>
      </pc:sldChg>
      <pc:sldChg chg="modSp add mod replId">
        <pc:chgData name="sangeeta srinivasan" userId="ae16b587ac2706cb" providerId="LiveId" clId="{2453BB6F-CE84-5C49-BF2D-B184320F0BB5}" dt="2024-04-23T15:14:14.399" v="1267" actId="20577"/>
        <pc:sldMkLst>
          <pc:docMk/>
          <pc:sldMk cId="1423872771" sldId="268"/>
        </pc:sldMkLst>
        <pc:spChg chg="mod">
          <ac:chgData name="sangeeta srinivasan" userId="ae16b587ac2706cb" providerId="LiveId" clId="{2453BB6F-CE84-5C49-BF2D-B184320F0BB5}" dt="2024-04-23T15:14:08.319" v="1266" actId="27636"/>
          <ac:spMkLst>
            <pc:docMk/>
            <pc:sldMk cId="1423872771" sldId="268"/>
            <ac:spMk id="4" creationId="{F15DC2DD-53EF-AD02-C14D-F3F37423A3C2}"/>
          </ac:spMkLst>
        </pc:spChg>
        <pc:spChg chg="mod">
          <ac:chgData name="sangeeta srinivasan" userId="ae16b587ac2706cb" providerId="LiveId" clId="{2453BB6F-CE84-5C49-BF2D-B184320F0BB5}" dt="2024-04-23T15:14:14.399" v="1267" actId="20577"/>
          <ac:spMkLst>
            <pc:docMk/>
            <pc:sldMk cId="1423872771" sldId="268"/>
            <ac:spMk id="5" creationId="{28072E42-DDEE-F140-AB06-21CFED9B6549}"/>
          </ac:spMkLst>
        </pc:spChg>
      </pc:sldChg>
      <pc:sldChg chg="modSp add mod ord replId">
        <pc:chgData name="sangeeta srinivasan" userId="ae16b587ac2706cb" providerId="LiveId" clId="{2453BB6F-CE84-5C49-BF2D-B184320F0BB5}" dt="2024-04-23T15:15:02.625" v="1326" actId="20577"/>
        <pc:sldMkLst>
          <pc:docMk/>
          <pc:sldMk cId="2775303649" sldId="269"/>
        </pc:sldMkLst>
        <pc:spChg chg="mod">
          <ac:chgData name="sangeeta srinivasan" userId="ae16b587ac2706cb" providerId="LiveId" clId="{2453BB6F-CE84-5C49-BF2D-B184320F0BB5}" dt="2024-04-23T15:15:00.222" v="1325" actId="20577"/>
          <ac:spMkLst>
            <pc:docMk/>
            <pc:sldMk cId="2775303649" sldId="269"/>
            <ac:spMk id="4" creationId="{F15DC2DD-53EF-AD02-C14D-F3F37423A3C2}"/>
          </ac:spMkLst>
        </pc:spChg>
        <pc:spChg chg="mod">
          <ac:chgData name="sangeeta srinivasan" userId="ae16b587ac2706cb" providerId="LiveId" clId="{2453BB6F-CE84-5C49-BF2D-B184320F0BB5}" dt="2024-04-23T15:15:02.625" v="1326" actId="20577"/>
          <ac:spMkLst>
            <pc:docMk/>
            <pc:sldMk cId="2775303649" sldId="269"/>
            <ac:spMk id="5" creationId="{28072E42-DDEE-F140-AB06-21CFED9B6549}"/>
          </ac:spMkLst>
        </pc:spChg>
      </pc:sldChg>
      <pc:sldChg chg="addSp delSp modSp add mod ord addCm modCm">
        <pc:chgData name="sangeeta srinivasan" userId="ae16b587ac2706cb" providerId="LiveId" clId="{2453BB6F-CE84-5C49-BF2D-B184320F0BB5}" dt="2024-04-23T01:41:52.258" v="714" actId="20578"/>
        <pc:sldMkLst>
          <pc:docMk/>
          <pc:sldMk cId="420836676" sldId="270"/>
        </pc:sldMkLst>
        <pc:spChg chg="mod">
          <ac:chgData name="sangeeta srinivasan" userId="ae16b587ac2706cb" providerId="LiveId" clId="{2453BB6F-CE84-5C49-BF2D-B184320F0BB5}" dt="2024-04-23T01:36:20.284" v="666" actId="20577"/>
          <ac:spMkLst>
            <pc:docMk/>
            <pc:sldMk cId="420836676" sldId="270"/>
            <ac:spMk id="4" creationId="{F42FFDDC-01E6-5016-000F-0899E7F93B20}"/>
          </ac:spMkLst>
        </pc:spChg>
        <pc:picChg chg="add mod">
          <ac:chgData name="sangeeta srinivasan" userId="ae16b587ac2706cb" providerId="LiveId" clId="{2453BB6F-CE84-5C49-BF2D-B184320F0BB5}" dt="2024-04-23T01:37:34.699" v="669" actId="1076"/>
          <ac:picMkLst>
            <pc:docMk/>
            <pc:sldMk cId="420836676" sldId="270"/>
            <ac:picMk id="2" creationId="{02BB584D-563E-8615-8297-21E0DA2953EC}"/>
          </ac:picMkLst>
        </pc:picChg>
        <pc:picChg chg="del">
          <ac:chgData name="sangeeta srinivasan" userId="ae16b587ac2706cb" providerId="LiveId" clId="{2453BB6F-CE84-5C49-BF2D-B184320F0BB5}" dt="2024-04-23T01:37:25.197" v="667" actId="478"/>
          <ac:picMkLst>
            <pc:docMk/>
            <pc:sldMk cId="420836676" sldId="270"/>
            <ac:picMk id="3" creationId="{810773B5-4953-DEB8-8A25-6343780FF13E}"/>
          </ac:picMkLst>
        </pc:picChg>
      </pc:sldChg>
      <pc:sldChg chg="modSp add mod ord">
        <pc:chgData name="sangeeta srinivasan" userId="ae16b587ac2706cb" providerId="LiveId" clId="{2453BB6F-CE84-5C49-BF2D-B184320F0BB5}" dt="2024-04-23T15:15:43.261" v="1357" actId="20577"/>
        <pc:sldMkLst>
          <pc:docMk/>
          <pc:sldMk cId="2971515690" sldId="271"/>
        </pc:sldMkLst>
        <pc:spChg chg="mod">
          <ac:chgData name="sangeeta srinivasan" userId="ae16b587ac2706cb" providerId="LiveId" clId="{2453BB6F-CE84-5C49-BF2D-B184320F0BB5}" dt="2024-04-23T01:47:05.285" v="774" actId="20577"/>
          <ac:spMkLst>
            <pc:docMk/>
            <pc:sldMk cId="2971515690" sldId="271"/>
            <ac:spMk id="4" creationId="{F15DC2DD-53EF-AD02-C14D-F3F37423A3C2}"/>
          </ac:spMkLst>
        </pc:spChg>
        <pc:spChg chg="mod">
          <ac:chgData name="sangeeta srinivasan" userId="ae16b587ac2706cb" providerId="LiveId" clId="{2453BB6F-CE84-5C49-BF2D-B184320F0BB5}" dt="2024-04-23T15:15:43.261" v="1357" actId="20577"/>
          <ac:spMkLst>
            <pc:docMk/>
            <pc:sldMk cId="2971515690" sldId="271"/>
            <ac:spMk id="5" creationId="{28072E42-DDEE-F140-AB06-21CFED9B6549}"/>
          </ac:spMkLst>
        </pc:spChg>
      </pc:sldChg>
      <pc:sldChg chg="addSp delSp modSp add mod ord addCm modCm">
        <pc:chgData name="sangeeta srinivasan" userId="ae16b587ac2706cb" providerId="LiveId" clId="{2453BB6F-CE84-5C49-BF2D-B184320F0BB5}" dt="2024-04-23T01:50:15.547" v="834" actId="20578"/>
        <pc:sldMkLst>
          <pc:docMk/>
          <pc:sldMk cId="3815356002" sldId="272"/>
        </pc:sldMkLst>
        <pc:spChg chg="mod">
          <ac:chgData name="sangeeta srinivasan" userId="ae16b587ac2706cb" providerId="LiveId" clId="{2453BB6F-CE84-5C49-BF2D-B184320F0BB5}" dt="2024-04-23T01:42:09.182" v="726" actId="20577"/>
          <ac:spMkLst>
            <pc:docMk/>
            <pc:sldMk cId="3815356002" sldId="272"/>
            <ac:spMk id="4" creationId="{F42FFDDC-01E6-5016-000F-0899E7F93B20}"/>
          </ac:spMkLst>
        </pc:spChg>
        <pc:picChg chg="del">
          <ac:chgData name="sangeeta srinivasan" userId="ae16b587ac2706cb" providerId="LiveId" clId="{2453BB6F-CE84-5C49-BF2D-B184320F0BB5}" dt="2024-04-23T01:43:31.993" v="727" actId="478"/>
          <ac:picMkLst>
            <pc:docMk/>
            <pc:sldMk cId="3815356002" sldId="272"/>
            <ac:picMk id="2" creationId="{02BB584D-563E-8615-8297-21E0DA2953EC}"/>
          </ac:picMkLst>
        </pc:picChg>
        <pc:picChg chg="add mod">
          <ac:chgData name="sangeeta srinivasan" userId="ae16b587ac2706cb" providerId="LiveId" clId="{2453BB6F-CE84-5C49-BF2D-B184320F0BB5}" dt="2024-04-23T01:44:27.786" v="738" actId="1076"/>
          <ac:picMkLst>
            <pc:docMk/>
            <pc:sldMk cId="3815356002" sldId="272"/>
            <ac:picMk id="8194" creationId="{EF06D9A6-4D21-135F-20F3-0F30A514A87E}"/>
          </ac:picMkLst>
        </pc:picChg>
      </pc:sldChg>
      <pc:sldChg chg="modSp add mod ord">
        <pc:chgData name="sangeeta srinivasan" userId="ae16b587ac2706cb" providerId="LiveId" clId="{2453BB6F-CE84-5C49-BF2D-B184320F0BB5}" dt="2024-04-23T15:15:54.513" v="1358" actId="20577"/>
        <pc:sldMkLst>
          <pc:docMk/>
          <pc:sldMk cId="603056362" sldId="273"/>
        </pc:sldMkLst>
        <pc:spChg chg="mod">
          <ac:chgData name="sangeeta srinivasan" userId="ae16b587ac2706cb" providerId="LiveId" clId="{2453BB6F-CE84-5C49-BF2D-B184320F0BB5}" dt="2024-04-23T01:51:22.084" v="842" actId="20577"/>
          <ac:spMkLst>
            <pc:docMk/>
            <pc:sldMk cId="603056362" sldId="273"/>
            <ac:spMk id="4" creationId="{F15DC2DD-53EF-AD02-C14D-F3F37423A3C2}"/>
          </ac:spMkLst>
        </pc:spChg>
        <pc:spChg chg="mod">
          <ac:chgData name="sangeeta srinivasan" userId="ae16b587ac2706cb" providerId="LiveId" clId="{2453BB6F-CE84-5C49-BF2D-B184320F0BB5}" dt="2024-04-23T15:15:54.513" v="1358" actId="20577"/>
          <ac:spMkLst>
            <pc:docMk/>
            <pc:sldMk cId="603056362" sldId="273"/>
            <ac:spMk id="5" creationId="{28072E42-DDEE-F140-AB06-21CFED9B6549}"/>
          </ac:spMkLst>
        </pc:spChg>
      </pc:sldChg>
      <pc:sldChg chg="modSp new del mod ord">
        <pc:chgData name="sangeeta srinivasan" userId="ae16b587ac2706cb" providerId="LiveId" clId="{2453BB6F-CE84-5C49-BF2D-B184320F0BB5}" dt="2024-04-23T09:24:27.537" v="1127" actId="2696"/>
        <pc:sldMkLst>
          <pc:docMk/>
          <pc:sldMk cId="2451591787" sldId="274"/>
        </pc:sldMkLst>
        <pc:spChg chg="mod">
          <ac:chgData name="sangeeta srinivasan" userId="ae16b587ac2706cb" providerId="LiveId" clId="{2453BB6F-CE84-5C49-BF2D-B184320F0BB5}" dt="2024-04-23T01:51:40.879" v="854" actId="20577"/>
          <ac:spMkLst>
            <pc:docMk/>
            <pc:sldMk cId="2451591787" sldId="274"/>
            <ac:spMk id="2" creationId="{32693CFB-7FBF-DAB7-BE4C-B1D9701F1353}"/>
          </ac:spMkLst>
        </pc:spChg>
        <pc:spChg chg="mod">
          <ac:chgData name="sangeeta srinivasan" userId="ae16b587ac2706cb" providerId="LiveId" clId="{2453BB6F-CE84-5C49-BF2D-B184320F0BB5}" dt="2024-04-23T01:52:07.234" v="875" actId="20577"/>
          <ac:spMkLst>
            <pc:docMk/>
            <pc:sldMk cId="2451591787" sldId="274"/>
            <ac:spMk id="3" creationId="{3F69CA6A-5642-25E0-422C-9CC6C1CEC905}"/>
          </ac:spMkLst>
        </pc:spChg>
      </pc:sldChg>
      <pc:sldChg chg="addSp delSp modSp add mod ord addCm modCm">
        <pc:chgData name="sangeeta srinivasan" userId="ae16b587ac2706cb" providerId="LiveId" clId="{2453BB6F-CE84-5C49-BF2D-B184320F0BB5}" dt="2024-04-23T01:56:59.609" v="915"/>
        <pc:sldMkLst>
          <pc:docMk/>
          <pc:sldMk cId="2567271100" sldId="275"/>
        </pc:sldMkLst>
        <pc:spChg chg="add del">
          <ac:chgData name="sangeeta srinivasan" userId="ae16b587ac2706cb" providerId="LiveId" clId="{2453BB6F-CE84-5C49-BF2D-B184320F0BB5}" dt="2024-04-23T01:55:20.853" v="905" actId="478"/>
          <ac:spMkLst>
            <pc:docMk/>
            <pc:sldMk cId="2567271100" sldId="275"/>
            <ac:spMk id="3" creationId="{A5000DAB-0AA1-C6F3-AC85-59D3587F42E4}"/>
          </ac:spMkLst>
        </pc:spChg>
        <pc:spChg chg="mod">
          <ac:chgData name="sangeeta srinivasan" userId="ae16b587ac2706cb" providerId="LiveId" clId="{2453BB6F-CE84-5C49-BF2D-B184320F0BB5}" dt="2024-04-23T01:52:34.119" v="886" actId="20577"/>
          <ac:spMkLst>
            <pc:docMk/>
            <pc:sldMk cId="2567271100" sldId="275"/>
            <ac:spMk id="4" creationId="{F42FFDDC-01E6-5016-000F-0899E7F93B20}"/>
          </ac:spMkLst>
        </pc:spChg>
        <pc:picChg chg="del">
          <ac:chgData name="sangeeta srinivasan" userId="ae16b587ac2706cb" providerId="LiveId" clId="{2453BB6F-CE84-5C49-BF2D-B184320F0BB5}" dt="2024-04-23T01:55:11.531" v="903" actId="478"/>
          <ac:picMkLst>
            <pc:docMk/>
            <pc:sldMk cId="2567271100" sldId="275"/>
            <ac:picMk id="8194" creationId="{EF06D9A6-4D21-135F-20F3-0F30A514A87E}"/>
          </ac:picMkLst>
        </pc:picChg>
        <pc:picChg chg="add mod">
          <ac:chgData name="sangeeta srinivasan" userId="ae16b587ac2706cb" providerId="LiveId" clId="{2453BB6F-CE84-5C49-BF2D-B184320F0BB5}" dt="2024-04-23T01:56:14.813" v="912" actId="1076"/>
          <ac:picMkLst>
            <pc:docMk/>
            <pc:sldMk cId="2567271100" sldId="275"/>
            <ac:picMk id="10242" creationId="{83A6373C-BF27-59D1-C81E-0BE7699BD4AF}"/>
          </ac:picMkLst>
        </pc:picChg>
      </pc:sldChg>
      <pc:sldChg chg="modSp add mod">
        <pc:chgData name="sangeeta srinivasan" userId="ae16b587ac2706cb" providerId="LiveId" clId="{2453BB6F-CE84-5C49-BF2D-B184320F0BB5}" dt="2024-04-23T01:54:26.303" v="902" actId="20577"/>
        <pc:sldMkLst>
          <pc:docMk/>
          <pc:sldMk cId="3935955217" sldId="276"/>
        </pc:sldMkLst>
        <pc:spChg chg="mod">
          <ac:chgData name="sangeeta srinivasan" userId="ae16b587ac2706cb" providerId="LiveId" clId="{2453BB6F-CE84-5C49-BF2D-B184320F0BB5}" dt="2024-04-23T01:53:55.272" v="899" actId="20577"/>
          <ac:spMkLst>
            <pc:docMk/>
            <pc:sldMk cId="3935955217" sldId="276"/>
            <ac:spMk id="4" creationId="{F15DC2DD-53EF-AD02-C14D-F3F37423A3C2}"/>
          </ac:spMkLst>
        </pc:spChg>
        <pc:spChg chg="mod">
          <ac:chgData name="sangeeta srinivasan" userId="ae16b587ac2706cb" providerId="LiveId" clId="{2453BB6F-CE84-5C49-BF2D-B184320F0BB5}" dt="2024-04-23T01:54:26.303" v="902" actId="20577"/>
          <ac:spMkLst>
            <pc:docMk/>
            <pc:sldMk cId="3935955217" sldId="276"/>
            <ac:spMk id="5" creationId="{28072E42-DDEE-F140-AB06-21CFED9B6549}"/>
          </ac:spMkLst>
        </pc:spChg>
      </pc:sldChg>
      <pc:sldChg chg="modSp add mod">
        <pc:chgData name="sangeeta srinivasan" userId="ae16b587ac2706cb" providerId="LiveId" clId="{2453BB6F-CE84-5C49-BF2D-B184320F0BB5}" dt="2024-04-23T15:16:26.658" v="1362" actId="20577"/>
        <pc:sldMkLst>
          <pc:docMk/>
          <pc:sldMk cId="3904601557" sldId="277"/>
        </pc:sldMkLst>
        <pc:spChg chg="mod">
          <ac:chgData name="sangeeta srinivasan" userId="ae16b587ac2706cb" providerId="LiveId" clId="{2453BB6F-CE84-5C49-BF2D-B184320F0BB5}" dt="2024-04-23T15:16:26.658" v="1362" actId="20577"/>
          <ac:spMkLst>
            <pc:docMk/>
            <pc:sldMk cId="3904601557" sldId="277"/>
            <ac:spMk id="5" creationId="{28072E42-DDEE-F140-AB06-21CFED9B6549}"/>
          </ac:spMkLst>
        </pc:spChg>
      </pc:sldChg>
      <pc:sldChg chg="modSp add mod">
        <pc:chgData name="sangeeta srinivasan" userId="ae16b587ac2706cb" providerId="LiveId" clId="{2453BB6F-CE84-5C49-BF2D-B184320F0BB5}" dt="2024-04-23T15:12:05.881" v="1204" actId="27636"/>
        <pc:sldMkLst>
          <pc:docMk/>
          <pc:sldMk cId="1948149218" sldId="278"/>
        </pc:sldMkLst>
        <pc:spChg chg="mod">
          <ac:chgData name="sangeeta srinivasan" userId="ae16b587ac2706cb" providerId="LiveId" clId="{2453BB6F-CE84-5C49-BF2D-B184320F0BB5}" dt="2024-04-23T15:12:05.881" v="1204" actId="27636"/>
          <ac:spMkLst>
            <pc:docMk/>
            <pc:sldMk cId="1948149218" sldId="278"/>
            <ac:spMk id="4" creationId="{F15DC2DD-53EF-AD02-C14D-F3F37423A3C2}"/>
          </ac:spMkLst>
        </pc:spChg>
      </pc:sldChg>
      <pc:sldChg chg="modSp add mod">
        <pc:chgData name="sangeeta srinivasan" userId="ae16b587ac2706cb" providerId="LiveId" clId="{2453BB6F-CE84-5C49-BF2D-B184320F0BB5}" dt="2024-04-23T15:13:04.709" v="1237" actId="20577"/>
        <pc:sldMkLst>
          <pc:docMk/>
          <pc:sldMk cId="1621505925" sldId="279"/>
        </pc:sldMkLst>
        <pc:spChg chg="mod">
          <ac:chgData name="sangeeta srinivasan" userId="ae16b587ac2706cb" providerId="LiveId" clId="{2453BB6F-CE84-5C49-BF2D-B184320F0BB5}" dt="2024-04-23T15:13:04.709" v="1237" actId="20577"/>
          <ac:spMkLst>
            <pc:docMk/>
            <pc:sldMk cId="1621505925" sldId="279"/>
            <ac:spMk id="4" creationId="{F15DC2DD-53EF-AD02-C14D-F3F37423A3C2}"/>
          </ac:spMkLst>
        </pc:spChg>
      </pc:sldChg>
      <pc:sldChg chg="modSp add mod">
        <pc:chgData name="sangeeta srinivasan" userId="ae16b587ac2706cb" providerId="LiveId" clId="{2453BB6F-CE84-5C49-BF2D-B184320F0BB5}" dt="2024-04-23T15:14:31.266" v="1290" actId="20577"/>
        <pc:sldMkLst>
          <pc:docMk/>
          <pc:sldMk cId="3690328419" sldId="280"/>
        </pc:sldMkLst>
        <pc:spChg chg="mod">
          <ac:chgData name="sangeeta srinivasan" userId="ae16b587ac2706cb" providerId="LiveId" clId="{2453BB6F-CE84-5C49-BF2D-B184320F0BB5}" dt="2024-04-23T15:14:31.266" v="1290" actId="20577"/>
          <ac:spMkLst>
            <pc:docMk/>
            <pc:sldMk cId="3690328419" sldId="280"/>
            <ac:spMk id="4" creationId="{F15DC2DD-53EF-AD02-C14D-F3F37423A3C2}"/>
          </ac:spMkLst>
        </pc:spChg>
      </pc:sldChg>
      <pc:sldChg chg="modSp add mod">
        <pc:chgData name="sangeeta srinivasan" userId="ae16b587ac2706cb" providerId="LiveId" clId="{2453BB6F-CE84-5C49-BF2D-B184320F0BB5}" dt="2024-04-23T15:15:32.210" v="1356" actId="14100"/>
        <pc:sldMkLst>
          <pc:docMk/>
          <pc:sldMk cId="3451374720" sldId="281"/>
        </pc:sldMkLst>
        <pc:spChg chg="mod">
          <ac:chgData name="sangeeta srinivasan" userId="ae16b587ac2706cb" providerId="LiveId" clId="{2453BB6F-CE84-5C49-BF2D-B184320F0BB5}" dt="2024-04-23T15:15:32.210" v="1356" actId="14100"/>
          <ac:spMkLst>
            <pc:docMk/>
            <pc:sldMk cId="3451374720" sldId="281"/>
            <ac:spMk id="4" creationId="{F15DC2DD-53EF-AD02-C14D-F3F37423A3C2}"/>
          </ac:spMkLst>
        </pc:spChg>
      </pc:sldChg>
      <pc:sldChg chg="modSp new mod">
        <pc:chgData name="sangeeta srinivasan" userId="ae16b587ac2706cb" providerId="LiveId" clId="{2453BB6F-CE84-5C49-BF2D-B184320F0BB5}" dt="2024-04-23T15:22:36.448" v="1938" actId="20577"/>
        <pc:sldMkLst>
          <pc:docMk/>
          <pc:sldMk cId="393974965" sldId="282"/>
        </pc:sldMkLst>
        <pc:spChg chg="mod">
          <ac:chgData name="sangeeta srinivasan" userId="ae16b587ac2706cb" providerId="LiveId" clId="{2453BB6F-CE84-5C49-BF2D-B184320F0BB5}" dt="2024-04-23T15:17:26.607" v="1390" actId="20577"/>
          <ac:spMkLst>
            <pc:docMk/>
            <pc:sldMk cId="393974965" sldId="282"/>
            <ac:spMk id="2" creationId="{689F56CF-66D7-2A21-8409-F45B5B180278}"/>
          </ac:spMkLst>
        </pc:spChg>
        <pc:spChg chg="mod">
          <ac:chgData name="sangeeta srinivasan" userId="ae16b587ac2706cb" providerId="LiveId" clId="{2453BB6F-CE84-5C49-BF2D-B184320F0BB5}" dt="2024-04-23T15:22:36.448" v="1938" actId="20577"/>
          <ac:spMkLst>
            <pc:docMk/>
            <pc:sldMk cId="393974965" sldId="282"/>
            <ac:spMk id="3" creationId="{08280F34-CB36-0196-53F8-8B1765ADDE2E}"/>
          </ac:spMkLst>
        </pc:spChg>
      </pc:sldChg>
      <pc:sldMasterChg chg="modSp mod modSldLayout">
        <pc:chgData name="sangeeta srinivasan" userId="ae16b587ac2706cb" providerId="LiveId" clId="{2453BB6F-CE84-5C49-BF2D-B184320F0BB5}" dt="2024-04-23T00:43:00.407" v="359"/>
        <pc:sldMasterMkLst>
          <pc:docMk/>
          <pc:sldMasterMk cId="3909920325" sldId="2147483720"/>
        </pc:sldMasterMkLst>
        <pc:spChg chg="mod">
          <ac:chgData name="sangeeta srinivasan" userId="ae16b587ac2706cb" providerId="LiveId" clId="{2453BB6F-CE84-5C49-BF2D-B184320F0BB5}" dt="2024-04-23T00:10:19.158" v="221" actId="207"/>
          <ac:spMkLst>
            <pc:docMk/>
            <pc:sldMasterMk cId="3909920325" sldId="2147483720"/>
            <ac:spMk id="2" creationId="{4713DE2D-0400-0813-5E72-54083F428E1B}"/>
          </ac:spMkLst>
        </pc:spChg>
        <pc:spChg chg="mod">
          <ac:chgData name="sangeeta srinivasan" userId="ae16b587ac2706cb" providerId="LiveId" clId="{2453BB6F-CE84-5C49-BF2D-B184320F0BB5}" dt="2024-04-23T00:07:25.429" v="199" actId="166"/>
          <ac:spMkLst>
            <pc:docMk/>
            <pc:sldMasterMk cId="3909920325" sldId="2147483720"/>
            <ac:spMk id="6" creationId="{BBF7E139-4F5B-88A1-2239-3EF25CB2C017}"/>
          </ac:spMkLst>
        </pc:spChg>
        <pc:spChg chg="mod">
          <ac:chgData name="sangeeta srinivasan" userId="ae16b587ac2706cb" providerId="LiveId" clId="{2453BB6F-CE84-5C49-BF2D-B184320F0BB5}" dt="2024-04-23T00:41:27.537" v="355" actId="208"/>
          <ac:spMkLst>
            <pc:docMk/>
            <pc:sldMasterMk cId="3909920325" sldId="2147483720"/>
            <ac:spMk id="11" creationId="{1C9612CC-667E-9C11-4B19-C671DA530CCC}"/>
          </ac:spMkLst>
        </pc:spChg>
        <pc:sldLayoutChg chg="modSp">
          <pc:chgData name="sangeeta srinivasan" userId="ae16b587ac2706cb" providerId="LiveId" clId="{2453BB6F-CE84-5C49-BF2D-B184320F0BB5}" dt="2024-04-22T23:18:36.590" v="7" actId="735"/>
          <pc:sldLayoutMkLst>
            <pc:docMk/>
            <pc:sldMasterMk cId="3909920325" sldId="2147483720"/>
            <pc:sldLayoutMk cId="908349178" sldId="2147483721"/>
          </pc:sldLayoutMkLst>
        </pc:sldLayoutChg>
        <pc:sldLayoutChg chg="modSp mod">
          <pc:chgData name="sangeeta srinivasan" userId="ae16b587ac2706cb" providerId="LiveId" clId="{2453BB6F-CE84-5C49-BF2D-B184320F0BB5}" dt="2024-04-23T00:42:29.655" v="356" actId="208"/>
          <pc:sldLayoutMkLst>
            <pc:docMk/>
            <pc:sldMasterMk cId="3909920325" sldId="2147483720"/>
            <pc:sldLayoutMk cId="2988963942" sldId="2147483722"/>
          </pc:sldLayoutMkLst>
          <pc:cxnChg chg="mod">
            <ac:chgData name="sangeeta srinivasan" userId="ae16b587ac2706cb" providerId="LiveId" clId="{2453BB6F-CE84-5C49-BF2D-B184320F0BB5}" dt="2024-04-23T00:42:29.655" v="356" actId="208"/>
            <ac:cxnSpMkLst>
              <pc:docMk/>
              <pc:sldMasterMk cId="3909920325" sldId="2147483720"/>
              <pc:sldLayoutMk cId="2988963942" sldId="2147483722"/>
              <ac:cxnSpMk id="7" creationId="{CF6DD119-3AB1-5E89-283B-CFC7450F3221}"/>
            </ac:cxnSpMkLst>
          </pc:cxnChg>
        </pc:sldLayoutChg>
        <pc:sldLayoutChg chg="modSp mod">
          <pc:chgData name="sangeeta srinivasan" userId="ae16b587ac2706cb" providerId="LiveId" clId="{2453BB6F-CE84-5C49-BF2D-B184320F0BB5}" dt="2024-04-23T00:42:44.298" v="357" actId="208"/>
          <pc:sldLayoutMkLst>
            <pc:docMk/>
            <pc:sldMasterMk cId="3909920325" sldId="2147483720"/>
            <pc:sldLayoutMk cId="1587046135" sldId="2147483724"/>
          </pc:sldLayoutMkLst>
          <pc:cxnChg chg="mod">
            <ac:chgData name="sangeeta srinivasan" userId="ae16b587ac2706cb" providerId="LiveId" clId="{2453BB6F-CE84-5C49-BF2D-B184320F0BB5}" dt="2024-04-23T00:42:44.298" v="357" actId="208"/>
            <ac:cxnSpMkLst>
              <pc:docMk/>
              <pc:sldMasterMk cId="3909920325" sldId="2147483720"/>
              <pc:sldLayoutMk cId="1587046135" sldId="2147483724"/>
              <ac:cxnSpMk id="8" creationId="{A23452B6-CDA2-B35E-0715-B9D79EFD3246}"/>
            </ac:cxnSpMkLst>
          </pc:cxnChg>
        </pc:sldLayoutChg>
        <pc:sldLayoutChg chg="addSp modSp">
          <pc:chgData name="sangeeta srinivasan" userId="ae16b587ac2706cb" providerId="LiveId" clId="{2453BB6F-CE84-5C49-BF2D-B184320F0BB5}" dt="2024-04-23T00:42:56.877" v="358"/>
          <pc:sldLayoutMkLst>
            <pc:docMk/>
            <pc:sldMasterMk cId="3909920325" sldId="2147483720"/>
            <pc:sldLayoutMk cId="2119131516" sldId="2147483725"/>
          </pc:sldLayoutMkLst>
          <pc:cxnChg chg="add mod">
            <ac:chgData name="sangeeta srinivasan" userId="ae16b587ac2706cb" providerId="LiveId" clId="{2453BB6F-CE84-5C49-BF2D-B184320F0BB5}" dt="2024-04-23T00:42:56.877" v="358"/>
            <ac:cxnSpMkLst>
              <pc:docMk/>
              <pc:sldMasterMk cId="3909920325" sldId="2147483720"/>
              <pc:sldLayoutMk cId="2119131516" sldId="2147483725"/>
              <ac:cxnSpMk id="10" creationId="{A473E797-D026-4CB2-8534-3B0913C54F89}"/>
            </ac:cxnSpMkLst>
          </pc:cxnChg>
        </pc:sldLayoutChg>
        <pc:sldLayoutChg chg="addSp modSp">
          <pc:chgData name="sangeeta srinivasan" userId="ae16b587ac2706cb" providerId="LiveId" clId="{2453BB6F-CE84-5C49-BF2D-B184320F0BB5}" dt="2024-04-23T00:43:00.407" v="359"/>
          <pc:sldLayoutMkLst>
            <pc:docMk/>
            <pc:sldMasterMk cId="3909920325" sldId="2147483720"/>
            <pc:sldLayoutMk cId="3164472248" sldId="2147483726"/>
          </pc:sldLayoutMkLst>
          <pc:cxnChg chg="add mod">
            <ac:chgData name="sangeeta srinivasan" userId="ae16b587ac2706cb" providerId="LiveId" clId="{2453BB6F-CE84-5C49-BF2D-B184320F0BB5}" dt="2024-04-23T00:43:00.407" v="359"/>
            <ac:cxnSpMkLst>
              <pc:docMk/>
              <pc:sldMasterMk cId="3909920325" sldId="2147483720"/>
              <pc:sldLayoutMk cId="3164472248" sldId="2147483726"/>
              <ac:cxnSpMk id="6" creationId="{359314A4-A951-54B1-6DC0-9279155E69F0}"/>
            </ac:cxnSpMkLst>
          </pc:cxnChg>
        </pc:sldLayoutChg>
      </pc:sldMasterChg>
    </pc:docChg>
  </pc:docChgLst>
  <pc:docChgLst>
    <pc:chgData name="sangeeta srinivasan" userId="ae16b587ac2706cb" providerId="LiveId" clId="{300373ED-94AA-AB4B-AB6C-6099543694A2}"/>
    <pc:docChg chg="undo custSel addSld delSld modSld sldOrd">
      <pc:chgData name="sangeeta srinivasan" userId="ae16b587ac2706cb" providerId="LiveId" clId="{300373ED-94AA-AB4B-AB6C-6099543694A2}" dt="2024-12-16T05:11:46.884" v="561" actId="20577"/>
      <pc:docMkLst>
        <pc:docMk/>
      </pc:docMkLst>
      <pc:sldChg chg="modSp mod">
        <pc:chgData name="sangeeta srinivasan" userId="ae16b587ac2706cb" providerId="LiveId" clId="{300373ED-94AA-AB4B-AB6C-6099543694A2}" dt="2024-12-16T04:29:51.742" v="7" actId="20577"/>
        <pc:sldMkLst>
          <pc:docMk/>
          <pc:sldMk cId="2931476068" sldId="256"/>
        </pc:sldMkLst>
        <pc:spChg chg="mod">
          <ac:chgData name="sangeeta srinivasan" userId="ae16b587ac2706cb" providerId="LiveId" clId="{300373ED-94AA-AB4B-AB6C-6099543694A2}" dt="2024-12-16T04:29:51.742" v="7" actId="20577"/>
          <ac:spMkLst>
            <pc:docMk/>
            <pc:sldMk cId="2931476068" sldId="256"/>
            <ac:spMk id="3" creationId="{195C9D9B-29FB-BA59-D1D5-D7213551ADCF}"/>
          </ac:spMkLst>
        </pc:spChg>
      </pc:sldChg>
      <pc:sldChg chg="delSp modSp add mod delCm">
        <pc:chgData name="sangeeta srinivasan" userId="ae16b587ac2706cb" providerId="LiveId" clId="{300373ED-94AA-AB4B-AB6C-6099543694A2}" dt="2024-12-16T04:35:22.758" v="31" actId="1076"/>
        <pc:sldMkLst>
          <pc:docMk/>
          <pc:sldMk cId="1627446654" sldId="259"/>
        </pc:sldMkLst>
        <pc:spChg chg="mod">
          <ac:chgData name="sangeeta srinivasan" userId="ae16b587ac2706cb" providerId="LiveId" clId="{300373ED-94AA-AB4B-AB6C-6099543694A2}" dt="2024-12-16T04:35:22.758" v="31" actId="1076"/>
          <ac:spMkLst>
            <pc:docMk/>
            <pc:sldMk cId="1627446654" sldId="259"/>
            <ac:spMk id="4" creationId="{F42FFDDC-01E6-5016-000F-0899E7F93B20}"/>
          </ac:spMkLst>
        </pc:spChg>
        <pc:picChg chg="del">
          <ac:chgData name="sangeeta srinivasan" userId="ae16b587ac2706cb" providerId="LiveId" clId="{300373ED-94AA-AB4B-AB6C-6099543694A2}" dt="2024-12-16T04:35:08.147" v="29" actId="478"/>
          <ac:picMkLst>
            <pc:docMk/>
            <pc:sldMk cId="1627446654" sldId="259"/>
            <ac:picMk id="4098" creationId="{478A4099-8E3E-30DA-07D0-F0CF543F827B}"/>
          </ac:picMkLst>
        </pc:picChg>
      </pc:sldChg>
      <pc:sldChg chg="modSp mod">
        <pc:chgData name="sangeeta srinivasan" userId="ae16b587ac2706cb" providerId="LiveId" clId="{300373ED-94AA-AB4B-AB6C-6099543694A2}" dt="2024-12-16T05:11:46.884" v="561" actId="20577"/>
        <pc:sldMkLst>
          <pc:docMk/>
          <pc:sldMk cId="2971515690" sldId="271"/>
        </pc:sldMkLst>
        <pc:spChg chg="mod">
          <ac:chgData name="sangeeta srinivasan" userId="ae16b587ac2706cb" providerId="LiveId" clId="{300373ED-94AA-AB4B-AB6C-6099543694A2}" dt="2024-12-16T05:11:46.884" v="561" actId="20577"/>
          <ac:spMkLst>
            <pc:docMk/>
            <pc:sldMk cId="2971515690" sldId="271"/>
            <ac:spMk id="4" creationId="{F15DC2DD-53EF-AD02-C14D-F3F37423A3C2}"/>
          </ac:spMkLst>
        </pc:spChg>
      </pc:sldChg>
      <pc:sldChg chg="modSp mod">
        <pc:chgData name="sangeeta srinivasan" userId="ae16b587ac2706cb" providerId="LiveId" clId="{300373ED-94AA-AB4B-AB6C-6099543694A2}" dt="2024-12-16T04:29:39.192" v="2"/>
        <pc:sldMkLst>
          <pc:docMk/>
          <pc:sldMk cId="3642953194" sldId="283"/>
        </pc:sldMkLst>
        <pc:spChg chg="mod">
          <ac:chgData name="sangeeta srinivasan" userId="ae16b587ac2706cb" providerId="LiveId" clId="{300373ED-94AA-AB4B-AB6C-6099543694A2}" dt="2024-12-16T04:29:39.192" v="2"/>
          <ac:spMkLst>
            <pc:docMk/>
            <pc:sldMk cId="3642953194" sldId="283"/>
            <ac:spMk id="5" creationId="{9D7498A4-64BE-ED1F-C4E3-489936ECB61B}"/>
          </ac:spMkLst>
        </pc:spChg>
      </pc:sldChg>
      <pc:sldChg chg="modSp mod">
        <pc:chgData name="sangeeta srinivasan" userId="ae16b587ac2706cb" providerId="LiveId" clId="{300373ED-94AA-AB4B-AB6C-6099543694A2}" dt="2024-12-16T04:31:13.905" v="22" actId="20577"/>
        <pc:sldMkLst>
          <pc:docMk/>
          <pc:sldMk cId="3613344397" sldId="290"/>
        </pc:sldMkLst>
        <pc:spChg chg="mod">
          <ac:chgData name="sangeeta srinivasan" userId="ae16b587ac2706cb" providerId="LiveId" clId="{300373ED-94AA-AB4B-AB6C-6099543694A2}" dt="2024-12-16T04:31:13.905" v="22" actId="20577"/>
          <ac:spMkLst>
            <pc:docMk/>
            <pc:sldMk cId="3613344397" sldId="290"/>
            <ac:spMk id="3" creationId="{DD10FF7D-B4F0-95E2-FF88-09B02FCD8F72}"/>
          </ac:spMkLst>
        </pc:spChg>
      </pc:sldChg>
      <pc:sldChg chg="modSp mod">
        <pc:chgData name="sangeeta srinivasan" userId="ae16b587ac2706cb" providerId="LiveId" clId="{300373ED-94AA-AB4B-AB6C-6099543694A2}" dt="2024-12-16T04:36:11.587" v="61" actId="20577"/>
        <pc:sldMkLst>
          <pc:docMk/>
          <pc:sldMk cId="3684286581" sldId="291"/>
        </pc:sldMkLst>
        <pc:spChg chg="mod">
          <ac:chgData name="sangeeta srinivasan" userId="ae16b587ac2706cb" providerId="LiveId" clId="{300373ED-94AA-AB4B-AB6C-6099543694A2}" dt="2024-12-16T04:36:11.587" v="61" actId="20577"/>
          <ac:spMkLst>
            <pc:docMk/>
            <pc:sldMk cId="3684286581" sldId="291"/>
            <ac:spMk id="2" creationId="{575C38C0-18E6-6141-073C-13025C4C8D1E}"/>
          </ac:spMkLst>
        </pc:spChg>
      </pc:sldChg>
      <pc:sldChg chg="modSp mod">
        <pc:chgData name="sangeeta srinivasan" userId="ae16b587ac2706cb" providerId="LiveId" clId="{300373ED-94AA-AB4B-AB6C-6099543694A2}" dt="2024-12-16T04:41:32.693" v="179" actId="108"/>
        <pc:sldMkLst>
          <pc:docMk/>
          <pc:sldMk cId="2024151607" sldId="292"/>
        </pc:sldMkLst>
        <pc:spChg chg="mod">
          <ac:chgData name="sangeeta srinivasan" userId="ae16b587ac2706cb" providerId="LiveId" clId="{300373ED-94AA-AB4B-AB6C-6099543694A2}" dt="2024-12-16T04:41:32.693" v="179" actId="108"/>
          <ac:spMkLst>
            <pc:docMk/>
            <pc:sldMk cId="2024151607" sldId="292"/>
            <ac:spMk id="2" creationId="{9A8E122D-71BC-E1E9-1A98-FC2FE43BE441}"/>
          </ac:spMkLst>
        </pc:spChg>
      </pc:sldChg>
      <pc:sldChg chg="modSp mod">
        <pc:chgData name="sangeeta srinivasan" userId="ae16b587ac2706cb" providerId="LiveId" clId="{300373ED-94AA-AB4B-AB6C-6099543694A2}" dt="2024-12-16T04:44:37.474" v="238" actId="20577"/>
        <pc:sldMkLst>
          <pc:docMk/>
          <pc:sldMk cId="1566631295" sldId="293"/>
        </pc:sldMkLst>
        <pc:spChg chg="mod">
          <ac:chgData name="sangeeta srinivasan" userId="ae16b587ac2706cb" providerId="LiveId" clId="{300373ED-94AA-AB4B-AB6C-6099543694A2}" dt="2024-12-16T04:44:37.474" v="238" actId="20577"/>
          <ac:spMkLst>
            <pc:docMk/>
            <pc:sldMk cId="1566631295" sldId="293"/>
            <ac:spMk id="2" creationId="{33546658-5A96-7E73-3829-67CACACA5E0D}"/>
          </ac:spMkLst>
        </pc:spChg>
      </pc:sldChg>
      <pc:sldChg chg="modSp mod">
        <pc:chgData name="sangeeta srinivasan" userId="ae16b587ac2706cb" providerId="LiveId" clId="{300373ED-94AA-AB4B-AB6C-6099543694A2}" dt="2024-12-16T04:49:02.778" v="288" actId="20577"/>
        <pc:sldMkLst>
          <pc:docMk/>
          <pc:sldMk cId="29645856" sldId="294"/>
        </pc:sldMkLst>
        <pc:spChg chg="mod">
          <ac:chgData name="sangeeta srinivasan" userId="ae16b587ac2706cb" providerId="LiveId" clId="{300373ED-94AA-AB4B-AB6C-6099543694A2}" dt="2024-12-16T04:49:02.778" v="288" actId="20577"/>
          <ac:spMkLst>
            <pc:docMk/>
            <pc:sldMk cId="29645856" sldId="294"/>
            <ac:spMk id="2" creationId="{B4257D30-FC14-D885-592D-C7FF4FAAEDF6}"/>
          </ac:spMkLst>
        </pc:spChg>
      </pc:sldChg>
      <pc:sldChg chg="modSp mod">
        <pc:chgData name="sangeeta srinivasan" userId="ae16b587ac2706cb" providerId="LiveId" clId="{300373ED-94AA-AB4B-AB6C-6099543694A2}" dt="2024-12-16T04:53:47.046" v="347" actId="20577"/>
        <pc:sldMkLst>
          <pc:docMk/>
          <pc:sldMk cId="773972771" sldId="295"/>
        </pc:sldMkLst>
        <pc:spChg chg="mod">
          <ac:chgData name="sangeeta srinivasan" userId="ae16b587ac2706cb" providerId="LiveId" clId="{300373ED-94AA-AB4B-AB6C-6099543694A2}" dt="2024-12-16T04:53:47.046" v="347" actId="20577"/>
          <ac:spMkLst>
            <pc:docMk/>
            <pc:sldMk cId="773972771" sldId="295"/>
            <ac:spMk id="2" creationId="{DE5FA85B-2EEB-CAE1-6BD9-4050E74D7C9B}"/>
          </ac:spMkLst>
        </pc:spChg>
      </pc:sldChg>
      <pc:sldChg chg="modSp mod">
        <pc:chgData name="sangeeta srinivasan" userId="ae16b587ac2706cb" providerId="LiveId" clId="{300373ED-94AA-AB4B-AB6C-6099543694A2}" dt="2024-12-16T04:57:02.426" v="395" actId="20577"/>
        <pc:sldMkLst>
          <pc:docMk/>
          <pc:sldMk cId="1675122726" sldId="296"/>
        </pc:sldMkLst>
        <pc:spChg chg="mod">
          <ac:chgData name="sangeeta srinivasan" userId="ae16b587ac2706cb" providerId="LiveId" clId="{300373ED-94AA-AB4B-AB6C-6099543694A2}" dt="2024-12-16T04:57:02.426" v="395" actId="20577"/>
          <ac:spMkLst>
            <pc:docMk/>
            <pc:sldMk cId="1675122726" sldId="296"/>
            <ac:spMk id="2" creationId="{51611730-4C4C-DED6-8CF2-0AA1A1B46819}"/>
          </ac:spMkLst>
        </pc:spChg>
      </pc:sldChg>
      <pc:sldChg chg="modSp mod">
        <pc:chgData name="sangeeta srinivasan" userId="ae16b587ac2706cb" providerId="LiveId" clId="{300373ED-94AA-AB4B-AB6C-6099543694A2}" dt="2024-12-16T05:09:51.955" v="495" actId="20577"/>
        <pc:sldMkLst>
          <pc:docMk/>
          <pc:sldMk cId="2137381795" sldId="297"/>
        </pc:sldMkLst>
        <pc:spChg chg="mod">
          <ac:chgData name="sangeeta srinivasan" userId="ae16b587ac2706cb" providerId="LiveId" clId="{300373ED-94AA-AB4B-AB6C-6099543694A2}" dt="2024-12-16T05:09:51.955" v="495" actId="20577"/>
          <ac:spMkLst>
            <pc:docMk/>
            <pc:sldMk cId="2137381795" sldId="297"/>
            <ac:spMk id="2" creationId="{51611730-4C4C-DED6-8CF2-0AA1A1B46819}"/>
          </ac:spMkLst>
        </pc:spChg>
      </pc:sldChg>
      <pc:sldChg chg="del">
        <pc:chgData name="sangeeta srinivasan" userId="ae16b587ac2706cb" providerId="LiveId" clId="{300373ED-94AA-AB4B-AB6C-6099543694A2}" dt="2024-12-16T05:08:49.017" v="462" actId="2696"/>
        <pc:sldMkLst>
          <pc:docMk/>
          <pc:sldMk cId="1985764240" sldId="298"/>
        </pc:sldMkLst>
      </pc:sldChg>
      <pc:sldChg chg="addSp delSp modSp mod">
        <pc:chgData name="sangeeta srinivasan" userId="ae16b587ac2706cb" providerId="LiveId" clId="{300373ED-94AA-AB4B-AB6C-6099543694A2}" dt="2024-12-16T04:41:36.922" v="180" actId="108"/>
        <pc:sldMkLst>
          <pc:docMk/>
          <pc:sldMk cId="86167250" sldId="299"/>
        </pc:sldMkLst>
        <pc:spChg chg="mod">
          <ac:chgData name="sangeeta srinivasan" userId="ae16b587ac2706cb" providerId="LiveId" clId="{300373ED-94AA-AB4B-AB6C-6099543694A2}" dt="2024-12-16T04:41:36.922" v="180" actId="108"/>
          <ac:spMkLst>
            <pc:docMk/>
            <pc:sldMk cId="86167250" sldId="299"/>
            <ac:spMk id="2" creationId="{31BC0968-B620-5DEB-582C-45526F4818FA}"/>
          </ac:spMkLst>
        </pc:spChg>
        <pc:spChg chg="add del mod">
          <ac:chgData name="sangeeta srinivasan" userId="ae16b587ac2706cb" providerId="LiveId" clId="{300373ED-94AA-AB4B-AB6C-6099543694A2}" dt="2024-12-16T04:40:55.115" v="170"/>
          <ac:spMkLst>
            <pc:docMk/>
            <pc:sldMk cId="86167250" sldId="299"/>
            <ac:spMk id="4" creationId="{90CFB297-6FFE-F3EA-FE0F-3A9883A0ADF6}"/>
          </ac:spMkLst>
        </pc:spChg>
      </pc:sldChg>
      <pc:sldChg chg="modSp mod">
        <pc:chgData name="sangeeta srinivasan" userId="ae16b587ac2706cb" providerId="LiveId" clId="{300373ED-94AA-AB4B-AB6C-6099543694A2}" dt="2024-12-16T04:41:39.570" v="181" actId="108"/>
        <pc:sldMkLst>
          <pc:docMk/>
          <pc:sldMk cId="1612933680" sldId="300"/>
        </pc:sldMkLst>
        <pc:spChg chg="mod">
          <ac:chgData name="sangeeta srinivasan" userId="ae16b587ac2706cb" providerId="LiveId" clId="{300373ED-94AA-AB4B-AB6C-6099543694A2}" dt="2024-12-16T04:41:39.570" v="181" actId="108"/>
          <ac:spMkLst>
            <pc:docMk/>
            <pc:sldMk cId="1612933680" sldId="300"/>
            <ac:spMk id="2" creationId="{43DC9405-ADD1-67C1-4F59-B131CA550326}"/>
          </ac:spMkLst>
        </pc:spChg>
      </pc:sldChg>
      <pc:sldChg chg="modSp mod">
        <pc:chgData name="sangeeta srinivasan" userId="ae16b587ac2706cb" providerId="LiveId" clId="{300373ED-94AA-AB4B-AB6C-6099543694A2}" dt="2024-12-16T04:45:53.855" v="249" actId="108"/>
        <pc:sldMkLst>
          <pc:docMk/>
          <pc:sldMk cId="4017965814" sldId="301"/>
        </pc:sldMkLst>
        <pc:spChg chg="mod">
          <ac:chgData name="sangeeta srinivasan" userId="ae16b587ac2706cb" providerId="LiveId" clId="{300373ED-94AA-AB4B-AB6C-6099543694A2}" dt="2024-12-16T04:45:53.855" v="249" actId="108"/>
          <ac:spMkLst>
            <pc:docMk/>
            <pc:sldMk cId="4017965814" sldId="301"/>
            <ac:spMk id="2" creationId="{1C3B237D-2C7F-F45B-61C9-8DB9E6E454E4}"/>
          </ac:spMkLst>
        </pc:spChg>
      </pc:sldChg>
      <pc:sldChg chg="addSp delSp modSp mod">
        <pc:chgData name="sangeeta srinivasan" userId="ae16b587ac2706cb" providerId="LiveId" clId="{300373ED-94AA-AB4B-AB6C-6099543694A2}" dt="2024-12-16T04:47:43.956" v="268"/>
        <pc:sldMkLst>
          <pc:docMk/>
          <pc:sldMk cId="1530451401" sldId="302"/>
        </pc:sldMkLst>
        <pc:spChg chg="mod">
          <ac:chgData name="sangeeta srinivasan" userId="ae16b587ac2706cb" providerId="LiveId" clId="{300373ED-94AA-AB4B-AB6C-6099543694A2}" dt="2024-12-16T04:47:34.304" v="263" actId="20577"/>
          <ac:spMkLst>
            <pc:docMk/>
            <pc:sldMk cId="1530451401" sldId="302"/>
            <ac:spMk id="2" creationId="{0AFD9446-A509-3906-33E1-DDD5CE84D291}"/>
          </ac:spMkLst>
        </pc:spChg>
        <pc:spChg chg="add del mod">
          <ac:chgData name="sangeeta srinivasan" userId="ae16b587ac2706cb" providerId="LiveId" clId="{300373ED-94AA-AB4B-AB6C-6099543694A2}" dt="2024-12-16T04:47:43.956" v="268"/>
          <ac:spMkLst>
            <pc:docMk/>
            <pc:sldMk cId="1530451401" sldId="302"/>
            <ac:spMk id="4" creationId="{BCD0FE2B-CD4A-9159-9957-B724063F3A49}"/>
          </ac:spMkLst>
        </pc:spChg>
        <pc:spChg chg="add del mod">
          <ac:chgData name="sangeeta srinivasan" userId="ae16b587ac2706cb" providerId="LiveId" clId="{300373ED-94AA-AB4B-AB6C-6099543694A2}" dt="2024-12-16T04:47:43.244" v="265"/>
          <ac:spMkLst>
            <pc:docMk/>
            <pc:sldMk cId="1530451401" sldId="302"/>
            <ac:spMk id="5" creationId="{7CB69FA8-5AB3-79F8-9840-070C3B34D96E}"/>
          </ac:spMkLst>
        </pc:spChg>
      </pc:sldChg>
      <pc:sldChg chg="modSp mod">
        <pc:chgData name="sangeeta srinivasan" userId="ae16b587ac2706cb" providerId="LiveId" clId="{300373ED-94AA-AB4B-AB6C-6099543694A2}" dt="2024-12-16T04:50:14.699" v="307" actId="20577"/>
        <pc:sldMkLst>
          <pc:docMk/>
          <pc:sldMk cId="847521215" sldId="303"/>
        </pc:sldMkLst>
        <pc:spChg chg="mod">
          <ac:chgData name="sangeeta srinivasan" userId="ae16b587ac2706cb" providerId="LiveId" clId="{300373ED-94AA-AB4B-AB6C-6099543694A2}" dt="2024-12-16T04:50:14.699" v="307" actId="20577"/>
          <ac:spMkLst>
            <pc:docMk/>
            <pc:sldMk cId="847521215" sldId="303"/>
            <ac:spMk id="2" creationId="{60E3E5D5-DAD6-971F-73F8-584F5D2B8A8E}"/>
          </ac:spMkLst>
        </pc:spChg>
      </pc:sldChg>
      <pc:sldChg chg="del">
        <pc:chgData name="sangeeta srinivasan" userId="ae16b587ac2706cb" providerId="LiveId" clId="{300373ED-94AA-AB4B-AB6C-6099543694A2}" dt="2024-12-16T04:56:11.161" v="373" actId="2696"/>
        <pc:sldMkLst>
          <pc:docMk/>
          <pc:sldMk cId="3348317373" sldId="304"/>
        </pc:sldMkLst>
      </pc:sldChg>
      <pc:sldChg chg="modSp mod">
        <pc:chgData name="sangeeta srinivasan" userId="ae16b587ac2706cb" providerId="LiveId" clId="{300373ED-94AA-AB4B-AB6C-6099543694A2}" dt="2024-12-16T05:08:22.901" v="454" actId="20577"/>
        <pc:sldMkLst>
          <pc:docMk/>
          <pc:sldMk cId="4129931056" sldId="305"/>
        </pc:sldMkLst>
        <pc:spChg chg="mod">
          <ac:chgData name="sangeeta srinivasan" userId="ae16b587ac2706cb" providerId="LiveId" clId="{300373ED-94AA-AB4B-AB6C-6099543694A2}" dt="2024-12-16T05:08:22.901" v="454" actId="20577"/>
          <ac:spMkLst>
            <pc:docMk/>
            <pc:sldMk cId="4129931056" sldId="305"/>
            <ac:spMk id="2" creationId="{62E82733-EB4F-7585-AC93-D22460A317C3}"/>
          </ac:spMkLst>
        </pc:spChg>
      </pc:sldChg>
      <pc:sldChg chg="del">
        <pc:chgData name="sangeeta srinivasan" userId="ae16b587ac2706cb" providerId="LiveId" clId="{300373ED-94AA-AB4B-AB6C-6099543694A2}" dt="2024-12-16T05:08:46.270" v="461" actId="2696"/>
        <pc:sldMkLst>
          <pc:docMk/>
          <pc:sldMk cId="1387408876" sldId="306"/>
        </pc:sldMkLst>
      </pc:sldChg>
      <pc:sldChg chg="modSp add mod ord">
        <pc:chgData name="sangeeta srinivasan" userId="ae16b587ac2706cb" providerId="LiveId" clId="{300373ED-94AA-AB4B-AB6C-6099543694A2}" dt="2024-12-16T04:36:59.275" v="112" actId="20578"/>
        <pc:sldMkLst>
          <pc:docMk/>
          <pc:sldMk cId="847424175" sldId="307"/>
        </pc:sldMkLst>
        <pc:spChg chg="mod">
          <ac:chgData name="sangeeta srinivasan" userId="ae16b587ac2706cb" providerId="LiveId" clId="{300373ED-94AA-AB4B-AB6C-6099543694A2}" dt="2024-12-16T04:36:45.685" v="109" actId="20577"/>
          <ac:spMkLst>
            <pc:docMk/>
            <pc:sldMk cId="847424175" sldId="307"/>
            <ac:spMk id="2" creationId="{575C38C0-18E6-6141-073C-13025C4C8D1E}"/>
          </ac:spMkLst>
        </pc:spChg>
      </pc:sldChg>
      <pc:sldChg chg="modSp add mod ord">
        <pc:chgData name="sangeeta srinivasan" userId="ae16b587ac2706cb" providerId="LiveId" clId="{300373ED-94AA-AB4B-AB6C-6099543694A2}" dt="2024-12-16T04:37:54.204" v="155" actId="1076"/>
        <pc:sldMkLst>
          <pc:docMk/>
          <pc:sldMk cId="3133962675" sldId="308"/>
        </pc:sldMkLst>
        <pc:spChg chg="mod">
          <ac:chgData name="sangeeta srinivasan" userId="ae16b587ac2706cb" providerId="LiveId" clId="{300373ED-94AA-AB4B-AB6C-6099543694A2}" dt="2024-12-16T04:37:54.204" v="155" actId="1076"/>
          <ac:spMkLst>
            <pc:docMk/>
            <pc:sldMk cId="3133962675" sldId="308"/>
            <ac:spMk id="4" creationId="{F42FFDDC-01E6-5016-000F-0899E7F93B20}"/>
          </ac:spMkLst>
        </pc:spChg>
      </pc:sldChg>
      <pc:sldChg chg="modSp add mod">
        <pc:chgData name="sangeeta srinivasan" userId="ae16b587ac2706cb" providerId="LiveId" clId="{300373ED-94AA-AB4B-AB6C-6099543694A2}" dt="2024-12-16T04:42:52.111" v="192" actId="20577"/>
        <pc:sldMkLst>
          <pc:docMk/>
          <pc:sldMk cId="2900995220" sldId="309"/>
        </pc:sldMkLst>
        <pc:spChg chg="mod">
          <ac:chgData name="sangeeta srinivasan" userId="ae16b587ac2706cb" providerId="LiveId" clId="{300373ED-94AA-AB4B-AB6C-6099543694A2}" dt="2024-12-16T04:42:52.111" v="192" actId="20577"/>
          <ac:spMkLst>
            <pc:docMk/>
            <pc:sldMk cId="2900995220" sldId="309"/>
            <ac:spMk id="2" creationId="{43DC9405-ADD1-67C1-4F59-B131CA550326}"/>
          </ac:spMkLst>
        </pc:spChg>
      </pc:sldChg>
      <pc:sldChg chg="modSp add mod">
        <pc:chgData name="sangeeta srinivasan" userId="ae16b587ac2706cb" providerId="LiveId" clId="{300373ED-94AA-AB4B-AB6C-6099543694A2}" dt="2024-12-16T04:43:05.126" v="194" actId="20577"/>
        <pc:sldMkLst>
          <pc:docMk/>
          <pc:sldMk cId="3552821643" sldId="310"/>
        </pc:sldMkLst>
        <pc:spChg chg="mod">
          <ac:chgData name="sangeeta srinivasan" userId="ae16b587ac2706cb" providerId="LiveId" clId="{300373ED-94AA-AB4B-AB6C-6099543694A2}" dt="2024-12-16T04:43:05.126" v="194" actId="20577"/>
          <ac:spMkLst>
            <pc:docMk/>
            <pc:sldMk cId="3552821643" sldId="310"/>
            <ac:spMk id="2" creationId="{43DC9405-ADD1-67C1-4F59-B131CA550326}"/>
          </ac:spMkLst>
        </pc:spChg>
      </pc:sldChg>
      <pc:sldChg chg="modSp add mod">
        <pc:chgData name="sangeeta srinivasan" userId="ae16b587ac2706cb" providerId="LiveId" clId="{300373ED-94AA-AB4B-AB6C-6099543694A2}" dt="2024-12-16T04:43:58.185" v="229" actId="1076"/>
        <pc:sldMkLst>
          <pc:docMk/>
          <pc:sldMk cId="423782922" sldId="311"/>
        </pc:sldMkLst>
        <pc:spChg chg="mod">
          <ac:chgData name="sangeeta srinivasan" userId="ae16b587ac2706cb" providerId="LiveId" clId="{300373ED-94AA-AB4B-AB6C-6099543694A2}" dt="2024-12-16T04:43:58.185" v="229" actId="1076"/>
          <ac:spMkLst>
            <pc:docMk/>
            <pc:sldMk cId="423782922" sldId="311"/>
            <ac:spMk id="4" creationId="{F42FFDDC-01E6-5016-000F-0899E7F93B20}"/>
          </ac:spMkLst>
        </pc:spChg>
      </pc:sldChg>
      <pc:sldChg chg="modSp add mod">
        <pc:chgData name="sangeeta srinivasan" userId="ae16b587ac2706cb" providerId="LiveId" clId="{300373ED-94AA-AB4B-AB6C-6099543694A2}" dt="2024-12-16T04:45:04.313" v="244" actId="20577"/>
        <pc:sldMkLst>
          <pc:docMk/>
          <pc:sldMk cId="4047446271" sldId="312"/>
        </pc:sldMkLst>
        <pc:spChg chg="mod">
          <ac:chgData name="sangeeta srinivasan" userId="ae16b587ac2706cb" providerId="LiveId" clId="{300373ED-94AA-AB4B-AB6C-6099543694A2}" dt="2024-12-16T04:45:04.313" v="244" actId="20577"/>
          <ac:spMkLst>
            <pc:docMk/>
            <pc:sldMk cId="4047446271" sldId="312"/>
            <ac:spMk id="2" creationId="{33546658-5A96-7E73-3829-67CACACA5E0D}"/>
          </ac:spMkLst>
        </pc:spChg>
      </pc:sldChg>
      <pc:sldChg chg="modSp add mod">
        <pc:chgData name="sangeeta srinivasan" userId="ae16b587ac2706cb" providerId="LiveId" clId="{300373ED-94AA-AB4B-AB6C-6099543694A2}" dt="2024-12-16T04:45:14.438" v="247" actId="20577"/>
        <pc:sldMkLst>
          <pc:docMk/>
          <pc:sldMk cId="1532298741" sldId="313"/>
        </pc:sldMkLst>
        <pc:spChg chg="mod">
          <ac:chgData name="sangeeta srinivasan" userId="ae16b587ac2706cb" providerId="LiveId" clId="{300373ED-94AA-AB4B-AB6C-6099543694A2}" dt="2024-12-16T04:45:14.438" v="247" actId="20577"/>
          <ac:spMkLst>
            <pc:docMk/>
            <pc:sldMk cId="1532298741" sldId="313"/>
            <ac:spMk id="2" creationId="{33546658-5A96-7E73-3829-67CACACA5E0D}"/>
          </ac:spMkLst>
        </pc:spChg>
      </pc:sldChg>
      <pc:sldChg chg="modSp add mod">
        <pc:chgData name="sangeeta srinivasan" userId="ae16b587ac2706cb" providerId="LiveId" clId="{300373ED-94AA-AB4B-AB6C-6099543694A2}" dt="2024-12-16T04:47:46.608" v="270" actId="20577"/>
        <pc:sldMkLst>
          <pc:docMk/>
          <pc:sldMk cId="1585772453" sldId="314"/>
        </pc:sldMkLst>
        <pc:spChg chg="mod">
          <ac:chgData name="sangeeta srinivasan" userId="ae16b587ac2706cb" providerId="LiveId" clId="{300373ED-94AA-AB4B-AB6C-6099543694A2}" dt="2024-12-16T04:47:46.608" v="270" actId="20577"/>
          <ac:spMkLst>
            <pc:docMk/>
            <pc:sldMk cId="1585772453" sldId="314"/>
            <ac:spMk id="2" creationId="{0AFD9446-A509-3906-33E1-DDD5CE84D291}"/>
          </ac:spMkLst>
        </pc:spChg>
      </pc:sldChg>
      <pc:sldChg chg="modSp add mod">
        <pc:chgData name="sangeeta srinivasan" userId="ae16b587ac2706cb" providerId="LiveId" clId="{300373ED-94AA-AB4B-AB6C-6099543694A2}" dt="2024-12-16T04:47:52.664" v="273" actId="20577"/>
        <pc:sldMkLst>
          <pc:docMk/>
          <pc:sldMk cId="3093832407" sldId="315"/>
        </pc:sldMkLst>
        <pc:spChg chg="mod">
          <ac:chgData name="sangeeta srinivasan" userId="ae16b587ac2706cb" providerId="LiveId" clId="{300373ED-94AA-AB4B-AB6C-6099543694A2}" dt="2024-12-16T04:47:52.664" v="273" actId="20577"/>
          <ac:spMkLst>
            <pc:docMk/>
            <pc:sldMk cId="3093832407" sldId="315"/>
            <ac:spMk id="2" creationId="{0AFD9446-A509-3906-33E1-DDD5CE84D291}"/>
          </ac:spMkLst>
        </pc:spChg>
      </pc:sldChg>
      <pc:sldChg chg="modSp add mod">
        <pc:chgData name="sangeeta srinivasan" userId="ae16b587ac2706cb" providerId="LiveId" clId="{300373ED-94AA-AB4B-AB6C-6099543694A2}" dt="2024-12-16T04:48:26.874" v="277" actId="27636"/>
        <pc:sldMkLst>
          <pc:docMk/>
          <pc:sldMk cId="1804699053" sldId="316"/>
        </pc:sldMkLst>
        <pc:spChg chg="mod">
          <ac:chgData name="sangeeta srinivasan" userId="ae16b587ac2706cb" providerId="LiveId" clId="{300373ED-94AA-AB4B-AB6C-6099543694A2}" dt="2024-12-16T04:48:26.874" v="277" actId="27636"/>
          <ac:spMkLst>
            <pc:docMk/>
            <pc:sldMk cId="1804699053" sldId="316"/>
            <ac:spMk id="4" creationId="{F42FFDDC-01E6-5016-000F-0899E7F93B20}"/>
          </ac:spMkLst>
        </pc:spChg>
      </pc:sldChg>
      <pc:sldChg chg="modSp add mod">
        <pc:chgData name="sangeeta srinivasan" userId="ae16b587ac2706cb" providerId="LiveId" clId="{300373ED-94AA-AB4B-AB6C-6099543694A2}" dt="2024-12-16T04:49:17.290" v="291" actId="20577"/>
        <pc:sldMkLst>
          <pc:docMk/>
          <pc:sldMk cId="3393689326" sldId="317"/>
        </pc:sldMkLst>
        <pc:spChg chg="mod">
          <ac:chgData name="sangeeta srinivasan" userId="ae16b587ac2706cb" providerId="LiveId" clId="{300373ED-94AA-AB4B-AB6C-6099543694A2}" dt="2024-12-16T04:49:17.290" v="291" actId="20577"/>
          <ac:spMkLst>
            <pc:docMk/>
            <pc:sldMk cId="3393689326" sldId="317"/>
            <ac:spMk id="2" creationId="{B4257D30-FC14-D885-592D-C7FF4FAAEDF6}"/>
          </ac:spMkLst>
        </pc:spChg>
      </pc:sldChg>
      <pc:sldChg chg="modSp add mod">
        <pc:chgData name="sangeeta srinivasan" userId="ae16b587ac2706cb" providerId="LiveId" clId="{300373ED-94AA-AB4B-AB6C-6099543694A2}" dt="2024-12-16T04:49:23.145" v="294" actId="20577"/>
        <pc:sldMkLst>
          <pc:docMk/>
          <pc:sldMk cId="3532205515" sldId="318"/>
        </pc:sldMkLst>
        <pc:spChg chg="mod">
          <ac:chgData name="sangeeta srinivasan" userId="ae16b587ac2706cb" providerId="LiveId" clId="{300373ED-94AA-AB4B-AB6C-6099543694A2}" dt="2024-12-16T04:49:23.145" v="294" actId="20577"/>
          <ac:spMkLst>
            <pc:docMk/>
            <pc:sldMk cId="3532205515" sldId="318"/>
            <ac:spMk id="2" creationId="{B4257D30-FC14-D885-592D-C7FF4FAAEDF6}"/>
          </ac:spMkLst>
        </pc:spChg>
      </pc:sldChg>
      <pc:sldChg chg="modSp add mod">
        <pc:chgData name="sangeeta srinivasan" userId="ae16b587ac2706cb" providerId="LiveId" clId="{300373ED-94AA-AB4B-AB6C-6099543694A2}" dt="2024-12-16T04:49:30.167" v="297" actId="20577"/>
        <pc:sldMkLst>
          <pc:docMk/>
          <pc:sldMk cId="549561740" sldId="319"/>
        </pc:sldMkLst>
        <pc:spChg chg="mod">
          <ac:chgData name="sangeeta srinivasan" userId="ae16b587ac2706cb" providerId="LiveId" clId="{300373ED-94AA-AB4B-AB6C-6099543694A2}" dt="2024-12-16T04:49:30.167" v="297" actId="20577"/>
          <ac:spMkLst>
            <pc:docMk/>
            <pc:sldMk cId="549561740" sldId="319"/>
            <ac:spMk id="2" creationId="{B4257D30-FC14-D885-592D-C7FF4FAAEDF6}"/>
          </ac:spMkLst>
        </pc:spChg>
      </pc:sldChg>
      <pc:sldChg chg="modSp add mod">
        <pc:chgData name="sangeeta srinivasan" userId="ae16b587ac2706cb" providerId="LiveId" clId="{300373ED-94AA-AB4B-AB6C-6099543694A2}" dt="2024-12-16T04:50:29.712" v="309" actId="20577"/>
        <pc:sldMkLst>
          <pc:docMk/>
          <pc:sldMk cId="324589011" sldId="320"/>
        </pc:sldMkLst>
        <pc:spChg chg="mod">
          <ac:chgData name="sangeeta srinivasan" userId="ae16b587ac2706cb" providerId="LiveId" clId="{300373ED-94AA-AB4B-AB6C-6099543694A2}" dt="2024-12-16T04:50:29.712" v="309" actId="20577"/>
          <ac:spMkLst>
            <pc:docMk/>
            <pc:sldMk cId="324589011" sldId="320"/>
            <ac:spMk id="2" creationId="{60E3E5D5-DAD6-971F-73F8-584F5D2B8A8E}"/>
          </ac:spMkLst>
        </pc:spChg>
      </pc:sldChg>
      <pc:sldChg chg="modSp add mod">
        <pc:chgData name="sangeeta srinivasan" userId="ae16b587ac2706cb" providerId="LiveId" clId="{300373ED-94AA-AB4B-AB6C-6099543694A2}" dt="2024-12-16T04:51:00.990" v="314" actId="27636"/>
        <pc:sldMkLst>
          <pc:docMk/>
          <pc:sldMk cId="4015279930" sldId="321"/>
        </pc:sldMkLst>
        <pc:spChg chg="mod">
          <ac:chgData name="sangeeta srinivasan" userId="ae16b587ac2706cb" providerId="LiveId" clId="{300373ED-94AA-AB4B-AB6C-6099543694A2}" dt="2024-12-16T04:51:00.990" v="314" actId="27636"/>
          <ac:spMkLst>
            <pc:docMk/>
            <pc:sldMk cId="4015279930" sldId="321"/>
            <ac:spMk id="4" creationId="{F42FFDDC-01E6-5016-000F-0899E7F93B20}"/>
          </ac:spMkLst>
        </pc:spChg>
      </pc:sldChg>
      <pc:sldChg chg="modSp add mod">
        <pc:chgData name="sangeeta srinivasan" userId="ae16b587ac2706cb" providerId="LiveId" clId="{300373ED-94AA-AB4B-AB6C-6099543694A2}" dt="2024-12-16T04:54:09.805" v="350" actId="20577"/>
        <pc:sldMkLst>
          <pc:docMk/>
          <pc:sldMk cId="1562373301" sldId="322"/>
        </pc:sldMkLst>
        <pc:spChg chg="mod">
          <ac:chgData name="sangeeta srinivasan" userId="ae16b587ac2706cb" providerId="LiveId" clId="{300373ED-94AA-AB4B-AB6C-6099543694A2}" dt="2024-12-16T04:54:09.805" v="350" actId="20577"/>
          <ac:spMkLst>
            <pc:docMk/>
            <pc:sldMk cId="1562373301" sldId="322"/>
            <ac:spMk id="2" creationId="{DE5FA85B-2EEB-CAE1-6BD9-4050E74D7C9B}"/>
          </ac:spMkLst>
        </pc:spChg>
      </pc:sldChg>
      <pc:sldChg chg="modSp add mod">
        <pc:chgData name="sangeeta srinivasan" userId="ae16b587ac2706cb" providerId="LiveId" clId="{300373ED-94AA-AB4B-AB6C-6099543694A2}" dt="2024-12-16T04:54:26.869" v="355" actId="20577"/>
        <pc:sldMkLst>
          <pc:docMk/>
          <pc:sldMk cId="2116308472" sldId="323"/>
        </pc:sldMkLst>
        <pc:spChg chg="mod">
          <ac:chgData name="sangeeta srinivasan" userId="ae16b587ac2706cb" providerId="LiveId" clId="{300373ED-94AA-AB4B-AB6C-6099543694A2}" dt="2024-12-16T04:54:26.869" v="355" actId="20577"/>
          <ac:spMkLst>
            <pc:docMk/>
            <pc:sldMk cId="2116308472" sldId="323"/>
            <ac:spMk id="2" creationId="{DE5FA85B-2EEB-CAE1-6BD9-4050E74D7C9B}"/>
          </ac:spMkLst>
        </pc:spChg>
      </pc:sldChg>
      <pc:sldChg chg="add del">
        <pc:chgData name="sangeeta srinivasan" userId="ae16b587ac2706cb" providerId="LiveId" clId="{300373ED-94AA-AB4B-AB6C-6099543694A2}" dt="2024-12-16T04:54:16.818" v="352" actId="2696"/>
        <pc:sldMkLst>
          <pc:docMk/>
          <pc:sldMk cId="4042117625" sldId="323"/>
        </pc:sldMkLst>
      </pc:sldChg>
      <pc:sldChg chg="modSp add mod">
        <pc:chgData name="sangeeta srinivasan" userId="ae16b587ac2706cb" providerId="LiveId" clId="{300373ED-94AA-AB4B-AB6C-6099543694A2}" dt="2024-12-16T04:55:47.994" v="367" actId="20577"/>
        <pc:sldMkLst>
          <pc:docMk/>
          <pc:sldMk cId="3128231716" sldId="324"/>
        </pc:sldMkLst>
        <pc:spChg chg="mod">
          <ac:chgData name="sangeeta srinivasan" userId="ae16b587ac2706cb" providerId="LiveId" clId="{300373ED-94AA-AB4B-AB6C-6099543694A2}" dt="2024-12-16T04:55:47.994" v="367" actId="20577"/>
          <ac:spMkLst>
            <pc:docMk/>
            <pc:sldMk cId="3128231716" sldId="324"/>
            <ac:spMk id="2" creationId="{DE5FA85B-2EEB-CAE1-6BD9-4050E74D7C9B}"/>
          </ac:spMkLst>
        </pc:spChg>
      </pc:sldChg>
      <pc:sldChg chg="modSp add mod">
        <pc:chgData name="sangeeta srinivasan" userId="ae16b587ac2706cb" providerId="LiveId" clId="{300373ED-94AA-AB4B-AB6C-6099543694A2}" dt="2024-12-16T04:55:52.303" v="369" actId="20577"/>
        <pc:sldMkLst>
          <pc:docMk/>
          <pc:sldMk cId="968187356" sldId="325"/>
        </pc:sldMkLst>
        <pc:spChg chg="mod">
          <ac:chgData name="sangeeta srinivasan" userId="ae16b587ac2706cb" providerId="LiveId" clId="{300373ED-94AA-AB4B-AB6C-6099543694A2}" dt="2024-12-16T04:55:52.303" v="369" actId="20577"/>
          <ac:spMkLst>
            <pc:docMk/>
            <pc:sldMk cId="968187356" sldId="325"/>
            <ac:spMk id="2" creationId="{DE5FA85B-2EEB-CAE1-6BD9-4050E74D7C9B}"/>
          </ac:spMkLst>
        </pc:spChg>
      </pc:sldChg>
      <pc:sldChg chg="modSp add mod">
        <pc:chgData name="sangeeta srinivasan" userId="ae16b587ac2706cb" providerId="LiveId" clId="{300373ED-94AA-AB4B-AB6C-6099543694A2}" dt="2024-12-16T04:55:59.604" v="372" actId="20577"/>
        <pc:sldMkLst>
          <pc:docMk/>
          <pc:sldMk cId="1952376888" sldId="326"/>
        </pc:sldMkLst>
        <pc:spChg chg="mod">
          <ac:chgData name="sangeeta srinivasan" userId="ae16b587ac2706cb" providerId="LiveId" clId="{300373ED-94AA-AB4B-AB6C-6099543694A2}" dt="2024-12-16T04:55:59.604" v="372" actId="20577"/>
          <ac:spMkLst>
            <pc:docMk/>
            <pc:sldMk cId="1952376888" sldId="326"/>
            <ac:spMk id="2" creationId="{DE5FA85B-2EEB-CAE1-6BD9-4050E74D7C9B}"/>
          </ac:spMkLst>
        </pc:spChg>
      </pc:sldChg>
      <pc:sldChg chg="modSp add mod">
        <pc:chgData name="sangeeta srinivasan" userId="ae16b587ac2706cb" providerId="LiveId" clId="{300373ED-94AA-AB4B-AB6C-6099543694A2}" dt="2024-12-16T04:56:29.948" v="384" actId="20577"/>
        <pc:sldMkLst>
          <pc:docMk/>
          <pc:sldMk cId="1955060301" sldId="327"/>
        </pc:sldMkLst>
        <pc:spChg chg="mod">
          <ac:chgData name="sangeeta srinivasan" userId="ae16b587ac2706cb" providerId="LiveId" clId="{300373ED-94AA-AB4B-AB6C-6099543694A2}" dt="2024-12-16T04:56:29.948" v="384" actId="20577"/>
          <ac:spMkLst>
            <pc:docMk/>
            <pc:sldMk cId="1955060301" sldId="327"/>
            <ac:spMk id="4" creationId="{F42FFDDC-01E6-5016-000F-0899E7F93B20}"/>
          </ac:spMkLst>
        </pc:spChg>
      </pc:sldChg>
      <pc:sldChg chg="new del">
        <pc:chgData name="sangeeta srinivasan" userId="ae16b587ac2706cb" providerId="LiveId" clId="{300373ED-94AA-AB4B-AB6C-6099543694A2}" dt="2024-12-16T05:07:07.106" v="412" actId="2696"/>
        <pc:sldMkLst>
          <pc:docMk/>
          <pc:sldMk cId="2796928634" sldId="328"/>
        </pc:sldMkLst>
      </pc:sldChg>
      <pc:sldChg chg="modSp add mod">
        <pc:chgData name="sangeeta srinivasan" userId="ae16b587ac2706cb" providerId="LiveId" clId="{300373ED-94AA-AB4B-AB6C-6099543694A2}" dt="2024-12-16T05:06:36.353" v="399" actId="20577"/>
        <pc:sldMkLst>
          <pc:docMk/>
          <pc:sldMk cId="2381259570" sldId="329"/>
        </pc:sldMkLst>
        <pc:spChg chg="mod">
          <ac:chgData name="sangeeta srinivasan" userId="ae16b587ac2706cb" providerId="LiveId" clId="{300373ED-94AA-AB4B-AB6C-6099543694A2}" dt="2024-12-16T05:06:36.353" v="399" actId="20577"/>
          <ac:spMkLst>
            <pc:docMk/>
            <pc:sldMk cId="2381259570" sldId="329"/>
            <ac:spMk id="2" creationId="{51611730-4C4C-DED6-8CF2-0AA1A1B46819}"/>
          </ac:spMkLst>
        </pc:spChg>
      </pc:sldChg>
      <pc:sldChg chg="modSp add mod">
        <pc:chgData name="sangeeta srinivasan" userId="ae16b587ac2706cb" providerId="LiveId" clId="{300373ED-94AA-AB4B-AB6C-6099543694A2}" dt="2024-12-16T05:06:41.608" v="402" actId="20577"/>
        <pc:sldMkLst>
          <pc:docMk/>
          <pc:sldMk cId="3831829358" sldId="330"/>
        </pc:sldMkLst>
        <pc:spChg chg="mod">
          <ac:chgData name="sangeeta srinivasan" userId="ae16b587ac2706cb" providerId="LiveId" clId="{300373ED-94AA-AB4B-AB6C-6099543694A2}" dt="2024-12-16T05:06:41.608" v="402" actId="20577"/>
          <ac:spMkLst>
            <pc:docMk/>
            <pc:sldMk cId="3831829358" sldId="330"/>
            <ac:spMk id="2" creationId="{51611730-4C4C-DED6-8CF2-0AA1A1B46819}"/>
          </ac:spMkLst>
        </pc:spChg>
      </pc:sldChg>
      <pc:sldChg chg="modSp add mod">
        <pc:chgData name="sangeeta srinivasan" userId="ae16b587ac2706cb" providerId="LiveId" clId="{300373ED-94AA-AB4B-AB6C-6099543694A2}" dt="2024-12-16T05:06:47.223" v="405" actId="20577"/>
        <pc:sldMkLst>
          <pc:docMk/>
          <pc:sldMk cId="2855793214" sldId="331"/>
        </pc:sldMkLst>
        <pc:spChg chg="mod">
          <ac:chgData name="sangeeta srinivasan" userId="ae16b587ac2706cb" providerId="LiveId" clId="{300373ED-94AA-AB4B-AB6C-6099543694A2}" dt="2024-12-16T05:06:47.223" v="405" actId="20577"/>
          <ac:spMkLst>
            <pc:docMk/>
            <pc:sldMk cId="2855793214" sldId="331"/>
            <ac:spMk id="2" creationId="{51611730-4C4C-DED6-8CF2-0AA1A1B46819}"/>
          </ac:spMkLst>
        </pc:spChg>
      </pc:sldChg>
      <pc:sldChg chg="modSp add mod">
        <pc:chgData name="sangeeta srinivasan" userId="ae16b587ac2706cb" providerId="LiveId" clId="{300373ED-94AA-AB4B-AB6C-6099543694A2}" dt="2024-12-16T05:06:52.091" v="408" actId="20577"/>
        <pc:sldMkLst>
          <pc:docMk/>
          <pc:sldMk cId="3306712291" sldId="332"/>
        </pc:sldMkLst>
        <pc:spChg chg="mod">
          <ac:chgData name="sangeeta srinivasan" userId="ae16b587ac2706cb" providerId="LiveId" clId="{300373ED-94AA-AB4B-AB6C-6099543694A2}" dt="2024-12-16T05:06:52.091" v="408" actId="20577"/>
          <ac:spMkLst>
            <pc:docMk/>
            <pc:sldMk cId="3306712291" sldId="332"/>
            <ac:spMk id="2" creationId="{51611730-4C4C-DED6-8CF2-0AA1A1B46819}"/>
          </ac:spMkLst>
        </pc:spChg>
      </pc:sldChg>
      <pc:sldChg chg="modSp add mod">
        <pc:chgData name="sangeeta srinivasan" userId="ae16b587ac2706cb" providerId="LiveId" clId="{300373ED-94AA-AB4B-AB6C-6099543694A2}" dt="2024-12-16T05:06:57.326" v="411" actId="20577"/>
        <pc:sldMkLst>
          <pc:docMk/>
          <pc:sldMk cId="3997815046" sldId="333"/>
        </pc:sldMkLst>
        <pc:spChg chg="mod">
          <ac:chgData name="sangeeta srinivasan" userId="ae16b587ac2706cb" providerId="LiveId" clId="{300373ED-94AA-AB4B-AB6C-6099543694A2}" dt="2024-12-16T05:06:57.326" v="411" actId="20577"/>
          <ac:spMkLst>
            <pc:docMk/>
            <pc:sldMk cId="3997815046" sldId="333"/>
            <ac:spMk id="2" creationId="{51611730-4C4C-DED6-8CF2-0AA1A1B46819}"/>
          </ac:spMkLst>
        </pc:spChg>
      </pc:sldChg>
      <pc:sldChg chg="modSp add mod">
        <pc:chgData name="sangeeta srinivasan" userId="ae16b587ac2706cb" providerId="LiveId" clId="{300373ED-94AA-AB4B-AB6C-6099543694A2}" dt="2024-12-16T05:08:31.070" v="457" actId="20577"/>
        <pc:sldMkLst>
          <pc:docMk/>
          <pc:sldMk cId="3611809842" sldId="334"/>
        </pc:sldMkLst>
        <pc:spChg chg="mod">
          <ac:chgData name="sangeeta srinivasan" userId="ae16b587ac2706cb" providerId="LiveId" clId="{300373ED-94AA-AB4B-AB6C-6099543694A2}" dt="2024-12-16T05:08:31.070" v="457" actId="20577"/>
          <ac:spMkLst>
            <pc:docMk/>
            <pc:sldMk cId="3611809842" sldId="334"/>
            <ac:spMk id="2" creationId="{62E82733-EB4F-7585-AC93-D22460A317C3}"/>
          </ac:spMkLst>
        </pc:spChg>
      </pc:sldChg>
      <pc:sldChg chg="modSp add mod">
        <pc:chgData name="sangeeta srinivasan" userId="ae16b587ac2706cb" providerId="LiveId" clId="{300373ED-94AA-AB4B-AB6C-6099543694A2}" dt="2024-12-16T05:08:35.682" v="460" actId="20577"/>
        <pc:sldMkLst>
          <pc:docMk/>
          <pc:sldMk cId="322177936" sldId="335"/>
        </pc:sldMkLst>
        <pc:spChg chg="mod">
          <ac:chgData name="sangeeta srinivasan" userId="ae16b587ac2706cb" providerId="LiveId" clId="{300373ED-94AA-AB4B-AB6C-6099543694A2}" dt="2024-12-16T05:08:35.682" v="460" actId="20577"/>
          <ac:spMkLst>
            <pc:docMk/>
            <pc:sldMk cId="322177936" sldId="335"/>
            <ac:spMk id="2" creationId="{62E82733-EB4F-7585-AC93-D22460A317C3}"/>
          </ac:spMkLst>
        </pc:spChg>
      </pc:sldChg>
      <pc:sldChg chg="modSp add mod">
        <pc:chgData name="sangeeta srinivasan" userId="ae16b587ac2706cb" providerId="LiveId" clId="{300373ED-94AA-AB4B-AB6C-6099543694A2}" dt="2024-12-16T05:09:26.541" v="466"/>
        <pc:sldMkLst>
          <pc:docMk/>
          <pc:sldMk cId="237021769" sldId="336"/>
        </pc:sldMkLst>
        <pc:spChg chg="mod">
          <ac:chgData name="sangeeta srinivasan" userId="ae16b587ac2706cb" providerId="LiveId" clId="{300373ED-94AA-AB4B-AB6C-6099543694A2}" dt="2024-12-16T05:09:26.541" v="466"/>
          <ac:spMkLst>
            <pc:docMk/>
            <pc:sldMk cId="237021769" sldId="336"/>
            <ac:spMk id="4" creationId="{F42FFDDC-01E6-5016-000F-0899E7F93B20}"/>
          </ac:spMkLst>
        </pc:spChg>
      </pc:sldChg>
      <pc:sldChg chg="modSp add mod">
        <pc:chgData name="sangeeta srinivasan" userId="ae16b587ac2706cb" providerId="LiveId" clId="{300373ED-94AA-AB4B-AB6C-6099543694A2}" dt="2024-12-16T05:10:25.788" v="523" actId="20577"/>
        <pc:sldMkLst>
          <pc:docMk/>
          <pc:sldMk cId="3682156066" sldId="337"/>
        </pc:sldMkLst>
        <pc:spChg chg="mod">
          <ac:chgData name="sangeeta srinivasan" userId="ae16b587ac2706cb" providerId="LiveId" clId="{300373ED-94AA-AB4B-AB6C-6099543694A2}" dt="2024-12-16T05:10:25.788" v="523" actId="20577"/>
          <ac:spMkLst>
            <pc:docMk/>
            <pc:sldMk cId="3682156066" sldId="337"/>
            <ac:spMk id="2" creationId="{51611730-4C4C-DED6-8CF2-0AA1A1B46819}"/>
          </ac:spMkLst>
        </pc:spChg>
      </pc:sldChg>
      <pc:sldChg chg="modSp add mod">
        <pc:chgData name="sangeeta srinivasan" userId="ae16b587ac2706cb" providerId="LiveId" clId="{300373ED-94AA-AB4B-AB6C-6099543694A2}" dt="2024-12-16T05:10:56.390" v="554" actId="20577"/>
        <pc:sldMkLst>
          <pc:docMk/>
          <pc:sldMk cId="2747442401" sldId="338"/>
        </pc:sldMkLst>
        <pc:spChg chg="mod">
          <ac:chgData name="sangeeta srinivasan" userId="ae16b587ac2706cb" providerId="LiveId" clId="{300373ED-94AA-AB4B-AB6C-6099543694A2}" dt="2024-12-16T05:10:56.390" v="554" actId="20577"/>
          <ac:spMkLst>
            <pc:docMk/>
            <pc:sldMk cId="2747442401" sldId="338"/>
            <ac:spMk id="2" creationId="{51611730-4C4C-DED6-8CF2-0AA1A1B46819}"/>
          </ac:spMkLst>
        </pc:spChg>
      </pc:sldChg>
      <pc:sldChg chg="modSp add mod">
        <pc:chgData name="sangeeta srinivasan" userId="ae16b587ac2706cb" providerId="LiveId" clId="{300373ED-94AA-AB4B-AB6C-6099543694A2}" dt="2024-12-16T05:11:41.184" v="559" actId="20577"/>
        <pc:sldMkLst>
          <pc:docMk/>
          <pc:sldMk cId="3584044953" sldId="339"/>
        </pc:sldMkLst>
        <pc:spChg chg="mod">
          <ac:chgData name="sangeeta srinivasan" userId="ae16b587ac2706cb" providerId="LiveId" clId="{300373ED-94AA-AB4B-AB6C-6099543694A2}" dt="2024-12-16T05:11:41.184" v="559" actId="20577"/>
          <ac:spMkLst>
            <pc:docMk/>
            <pc:sldMk cId="3584044953" sldId="339"/>
            <ac:spMk id="4" creationId="{F42FFDDC-01E6-5016-000F-0899E7F93B2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9357D-E08C-B341-9B84-C7C6ED51F467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C7F85-B619-534F-A66A-9B8DC36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05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9D7C9-8F96-29F5-1205-BAE74ECFB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76479-834E-716E-F738-42913F20F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3591F-359F-14CB-E47E-7E0A48675C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37118-AA9C-D947-A395-0A8492468232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0DDA5-1212-4EE1-8E98-BD5556D6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F1A59-0F6E-C066-93B8-C418D626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60F-6C90-364E-AA71-6C064F71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49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D06B-6099-7E14-DAC0-373B0E64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0A64E-F565-5F45-4D8A-0F66C5C6F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C64CE-CC06-33A3-A7B5-39280C0E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37118-AA9C-D947-A395-0A8492468232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13EAA-0C96-C90A-5023-5A6AE9084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A4E51-A389-BAC7-6104-10F8BBF5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60F-6C90-364E-AA71-6C064F71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7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67FAE-47FC-773A-D2CB-02DF3A131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915DE-C722-EBEB-B967-F3C2A848D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F320F-F8B7-E5F3-A82C-29E73082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37118-AA9C-D947-A395-0A8492468232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3657-C9AF-31E5-1EAB-5E1D1A10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EB91-DA44-D3FB-B424-EC3DFBCA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60F-6C90-364E-AA71-6C064F71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8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B2AA-06AD-F2FC-5383-B4B7B95F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B339-D764-126A-043A-AA902A2D9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EC418-3953-DA2D-A0FB-CABD98BB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37118-AA9C-D947-A395-0A8492468232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B8AE1-51E6-F6DC-0366-71136A41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BB31A-1A8F-2867-8E45-A1156E67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60F-6C90-364E-AA71-6C064F71604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6DD119-3AB1-5E89-283B-CFC7450F322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51034"/>
            <a:ext cx="10515599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963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FB27-6D56-F7B9-3168-F3BA5618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65677-679A-B0F9-A8ED-CB7AE1B44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6AB45-AD7F-AAB6-E9E5-BC9FFE73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37118-AA9C-D947-A395-0A8492468232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00007-5F71-101E-BD73-80F5B482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1822D-21A5-46A1-7A0D-74890F81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60F-6C90-364E-AA71-6C064F71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7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19D8-2061-DE2F-C7F4-7B55AE952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E3F7-CAC0-234E-2E22-54F716B31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63789"/>
            <a:ext cx="5181600" cy="50131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703E5-BCA0-9F5D-3D33-E6367347C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63789"/>
            <a:ext cx="5181600" cy="50131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78F20-3ECF-6BE9-68F4-016C200C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37118-AA9C-D947-A395-0A8492468232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347F2-ADE9-32FD-FCEF-C45F3A70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BACDE-6DBE-549B-7465-4DA10C5C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60F-6C90-364E-AA71-6C064F71604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3452B6-CDA2-B35E-0715-B9D79EFD324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51034"/>
            <a:ext cx="10515599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046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68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E741-45A8-1862-BA73-F388A4A0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239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FFEB5-6F77-A32D-584E-9A3707A33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858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BD877-1138-6469-13F1-6F0E1BC73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06614"/>
            <a:ext cx="5157787" cy="408304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290B9-71DF-9759-96EE-064D62481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858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9F887-8C64-4DCB-B28E-6E1DF7577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06614"/>
            <a:ext cx="5183188" cy="408304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0574B-0CB4-87BA-DB22-D700C1C3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37118-AA9C-D947-A395-0A8492468232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25FBD3-1201-6FF1-7DB2-0C1BCF54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B2EC7-5FD9-2FA0-683A-AD8C7251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60F-6C90-364E-AA71-6C064F71604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73E797-D026-4CB2-8534-3B0913C54F8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51034"/>
            <a:ext cx="10515599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131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8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99D4-8848-F972-1C0E-F10BA66AA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EBD19-62F1-F1BF-AC51-601E53D1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37118-AA9C-D947-A395-0A8492468232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D8C3C-D39A-BE1E-07F0-EF54F36A0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AD6F8-8AC6-6CD2-5354-1A46A6BA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60F-6C90-364E-AA71-6C064F716047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9314A4-A951-54B1-6DC0-9279155E69F0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51034"/>
            <a:ext cx="10515599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47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C5340-B077-DB0D-007E-CD0A5C75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37118-AA9C-D947-A395-0A8492468232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D155D4-9857-63AA-87E8-3CC8844F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9E8CB-2417-E015-2FB0-C9195BA5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60F-6C90-364E-AA71-6C064F71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6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499D-6259-0551-D7B7-4D086896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DB78-B8EB-1F34-CF06-72591BB63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4BAB9-265E-F658-A63A-6151364E8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EDDCE-78E2-6748-CD30-181DB0BA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37118-AA9C-D947-A395-0A8492468232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05094-5855-8E10-F87C-52C19E09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19BE2-4579-CC5F-4847-6D7CC426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60F-6C90-364E-AA71-6C064F71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1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0F20-0E83-10F5-6F59-CEB51D78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87EEE-B13A-FDB1-8A19-EE0D39E5D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E8C68-CB9B-1E1F-90E8-054F22E5F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4CB60-6ABD-6C79-E4E1-707E2D1A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937118-AA9C-D947-A395-0A8492468232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E3309-AB33-CAB4-5AFA-DD95FBD8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86881-518F-E663-13FB-EAEA14A6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460F-6C90-364E-AA71-6C064F716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7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9612CC-667E-9C11-4B19-C671DA530CCC}"/>
              </a:ext>
            </a:extLst>
          </p:cNvPr>
          <p:cNvSpPr/>
          <p:nvPr userDrawn="1"/>
        </p:nvSpPr>
        <p:spPr>
          <a:xfrm>
            <a:off x="0" y="6172091"/>
            <a:ext cx="12192000" cy="68590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3DE2D-0400-0813-5E72-54083F428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97D46-78C0-A493-A22C-C3C12EF58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5324"/>
            <a:ext cx="10515600" cy="4831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7E139-4F5B-88A1-2239-3EF25CB2C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9530" y="6356350"/>
            <a:ext cx="6542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A0E460F-6C90-364E-AA71-6C064F7160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2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56CF-66D7-2A21-8409-F45B5B18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Use This Template </a:t>
            </a:r>
            <a:r>
              <a:rPr lang="en-US" dirty="0">
                <a:solidFill>
                  <a:srgbClr val="FF0000"/>
                </a:solidFill>
              </a:rPr>
              <a:t>(Delete this slide before submission)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80F34-CB36-0196-53F8-8B1765ADD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 instructions in the course to create this presentation.</a:t>
            </a:r>
          </a:p>
          <a:p>
            <a:r>
              <a:rPr lang="en-US" dirty="0"/>
              <a:t>Note that you will be saving this presentation as a PDF. Therefore, all the content will be on the face of the slide. Content in the notes section will not be published. </a:t>
            </a:r>
          </a:p>
          <a:p>
            <a:r>
              <a:rPr lang="en-US" dirty="0"/>
              <a:t>Don’t use animation as it won’t reflect in the PDF.</a:t>
            </a:r>
          </a:p>
          <a:p>
            <a:r>
              <a:rPr lang="en-US" dirty="0"/>
              <a:t>Add as many additional slides as you need. </a:t>
            </a:r>
          </a:p>
          <a:p>
            <a:r>
              <a:rPr lang="en-US" dirty="0"/>
              <a:t>Feel free to add pictures and anything that you need to enhance </a:t>
            </a:r>
            <a:r>
              <a:rPr lang="en-US"/>
              <a:t>the presentation.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74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9EEF1-78B5-32C7-D397-5CD4CE60A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0968-B620-5DEB-582C-45526F481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Data cleaning documentation (2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09F0D-5DF7-97C8-5C8F-4EB9BEB1B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167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2A9D5-2781-771C-FB2A-6D2824A11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9405-ADD1-67C1-4F59-B131CA55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Data cleaning documentation (3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B276F-DBCB-1127-6AAC-70689E910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933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2A9D5-2781-771C-FB2A-6D2824A11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9405-ADD1-67C1-4F59-B131CA55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Analysis and visualization using MS Excel 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B276F-DBCB-1127-6AAC-70689E910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995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2A9D5-2781-771C-FB2A-6D2824A11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9405-ADD1-67C1-4F59-B131CA55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Analysis and visualization using MS Excel (2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B276F-DBCB-1127-6AAC-70689E910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82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2FFDDC-01E6-5016-000F-0899E7F9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995" y="2216728"/>
            <a:ext cx="10048010" cy="166529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Database design and setup</a:t>
            </a:r>
          </a:p>
        </p:txBody>
      </p:sp>
    </p:spTree>
    <p:extLst>
      <p:ext uri="{BB962C8B-B14F-4D97-AF65-F5344CB8AC3E}">
        <p14:creationId xmlns:p14="http://schemas.microsoft.com/office/powerpoint/2010/main" val="423782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6658-5A96-7E73-3829-67CACACA5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Entity relationship diagram (ERD) (1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42A31-692D-9D42-0E64-7824DBE60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6631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6658-5A96-7E73-3829-67CACACA5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Entity relationship diagram (ERD) (2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42A31-692D-9D42-0E64-7824DBE60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7446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6658-5A96-7E73-3829-67CACACA5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Entity relationship diagram (ERD) (3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42A31-692D-9D42-0E64-7824DBE60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298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75706-5C56-6B8A-B565-AAEF56D34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237D-2C7F-F45B-61C9-8DB9E6E4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Table structure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D5F3F-2CD1-A14F-A9A2-3777A2D8C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7965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B35EF-FE4A-2874-D24C-80F86FED4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9446-A509-3906-33E1-DDD5CE84D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OLAP schema (1 of 3)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EAA53-7BA6-829E-D2B2-79E813EB4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45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ACBB3-24A2-6EED-98AD-1626F0A91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9F5A40-584D-E82C-6773-89FC1EA8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</a:t>
            </a:r>
            <a:r>
              <a:rPr lang="en-US" dirty="0">
                <a:solidFill>
                  <a:srgbClr val="FF0000"/>
                </a:solidFill>
              </a:rPr>
              <a:t>(Delete this slide before submission)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7498A4-64BE-ED1F-C4E3-489936ECB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as a Data Manager have successfully designed and set up the entire Data Management system for </a:t>
            </a:r>
            <a:r>
              <a:rPr lang="en-US" dirty="0" err="1"/>
              <a:t>FinPro</a:t>
            </a:r>
            <a:r>
              <a:rPr lang="en-US" dirty="0"/>
              <a:t> Bank so that the bank management can seamlessly monitor and assess bank performance using reliable reports and dashboards available to them on clean and structured data</a:t>
            </a:r>
          </a:p>
          <a:p>
            <a:endParaRPr lang="en-US" dirty="0"/>
          </a:p>
          <a:p>
            <a:r>
              <a:rPr lang="en-US" dirty="0"/>
              <a:t>Now you are moving to a new project and you need to handover the work you have done so far to a new data manager</a:t>
            </a:r>
          </a:p>
          <a:p>
            <a:endParaRPr lang="en-US" dirty="0"/>
          </a:p>
          <a:p>
            <a:r>
              <a:rPr lang="en-US" dirty="0"/>
              <a:t>To ensure a seamless handover to the new data manager and allow him to maintain and enhance the data architecture at </a:t>
            </a:r>
            <a:r>
              <a:rPr lang="en-US" dirty="0" err="1"/>
              <a:t>FinPro</a:t>
            </a:r>
            <a:r>
              <a:rPr lang="en-US" dirty="0"/>
              <a:t> Bank, you need to prepare and provide comprehensive documentation and specifications for all the activities you've performed. In the following slides there is a breakdown of the required deliverables categorized by your activities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37F5B2-9FA4-154D-93C3-78C8657C5D50}"/>
              </a:ext>
            </a:extLst>
          </p:cNvPr>
          <p:cNvSpPr txBox="1"/>
          <p:nvPr/>
        </p:nvSpPr>
        <p:spPr>
          <a:xfrm>
            <a:off x="6691045" y="1010403"/>
            <a:ext cx="522697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IN" sz="1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 </a:t>
            </a:r>
            <a:r>
              <a:rPr lang="en-IN" sz="18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 all your documentation with screenshots</a:t>
            </a:r>
            <a:endParaRPr lang="en-IN" sz="1800" b="1" i="1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953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B35EF-FE4A-2874-D24C-80F86FED4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9446-A509-3906-33E1-DDD5CE84D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OLAP schema (2 of 3)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EAA53-7BA6-829E-D2B2-79E813EB4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D0FE2B-CD4A-9159-9957-B724063F3A49}"/>
              </a:ext>
            </a:extLst>
          </p:cNvPr>
          <p:cNvSpPr txBox="1"/>
          <p:nvPr/>
        </p:nvSpPr>
        <p:spPr>
          <a:xfrm>
            <a:off x="4184073" y="7342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72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B35EF-FE4A-2874-D24C-80F86FED4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9446-A509-3906-33E1-DDD5CE84D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OLAP schema (3 of 3)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EAA53-7BA6-829E-D2B2-79E813EB4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D0FE2B-CD4A-9159-9957-B724063F3A49}"/>
              </a:ext>
            </a:extLst>
          </p:cNvPr>
          <p:cNvSpPr txBox="1"/>
          <p:nvPr/>
        </p:nvSpPr>
        <p:spPr>
          <a:xfrm>
            <a:off x="4184073" y="7342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32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2FFDDC-01E6-5016-000F-0899E7F9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995" y="2216728"/>
            <a:ext cx="10048010" cy="166529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Evaluation and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804699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7D30-FC14-D885-592D-C7FF4FAA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Documenting SQL queries and scripts (1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1B0C9-1E90-D0DF-7662-85F3F7F2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5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7D30-FC14-D885-592D-C7FF4FAA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Documenting SQL queries and scripts (2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1B0C9-1E90-D0DF-7662-85F3F7F2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3689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7D30-FC14-D885-592D-C7FF4FAA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Documenting SQL queries and scripts (3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1B0C9-1E90-D0DF-7662-85F3F7F2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2205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7D30-FC14-D885-592D-C7FF4FAA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Documenting SQL queries and scripts (4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1B0C9-1E90-D0DF-7662-85F3F7F2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9561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7239C-115B-4B03-B358-2B0BA8689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E5D5-DAD6-971F-73F8-584F5D2B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Inferences (1 of 2)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30931-6412-5510-1B40-A3E53F30A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521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7239C-115B-4B03-B358-2B0BA8689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E5D5-DAD6-971F-73F8-584F5D2B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Inferences (2 of 2)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30931-6412-5510-1B40-A3E53F30A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589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2FFDDC-01E6-5016-000F-0899E7F9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995" y="2216728"/>
            <a:ext cx="10048010" cy="166529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integration and security</a:t>
            </a:r>
          </a:p>
        </p:txBody>
      </p:sp>
    </p:spTree>
    <p:extLst>
      <p:ext uri="{BB962C8B-B14F-4D97-AF65-F5344CB8AC3E}">
        <p14:creationId xmlns:p14="http://schemas.microsoft.com/office/powerpoint/2010/main" val="401527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A2CB-4C34-B1C3-BCA2-B7D7966EB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6534" y="1091319"/>
            <a:ext cx="4165600" cy="2387600"/>
          </a:xfrm>
        </p:spPr>
        <p:txBody>
          <a:bodyPr/>
          <a:lstStyle/>
          <a:p>
            <a:r>
              <a:rPr lang="en-US" dirty="0" err="1"/>
              <a:t>Finpro</a:t>
            </a:r>
            <a:r>
              <a:rPr lang="en-US" dirty="0"/>
              <a:t> Bank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C9D9B-29FB-BA59-D1D5-D7213551A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882" y="3635905"/>
            <a:ext cx="4813254" cy="1234046"/>
          </a:xfrm>
        </p:spPr>
        <p:txBody>
          <a:bodyPr>
            <a:normAutofit/>
          </a:bodyPr>
          <a:lstStyle/>
          <a:p>
            <a:r>
              <a:rPr lang="en-US" dirty="0"/>
              <a:t>Data Architecture, Implementation and Recommendations</a:t>
            </a:r>
            <a:br>
              <a:rPr lang="en-US" dirty="0"/>
            </a:br>
            <a:endParaRPr lang="en-US" dirty="0"/>
          </a:p>
        </p:txBody>
      </p:sp>
      <p:pic>
        <p:nvPicPr>
          <p:cNvPr id="1028" name="Picture 4" descr="Digital diagrams and graphs">
            <a:extLst>
              <a:ext uri="{FF2B5EF4-FFF2-40B4-BE49-F238E27FC236}">
                <a16:creationId xmlns:a16="http://schemas.microsoft.com/office/drawing/2014/main" id="{773423C6-7FDD-BCD0-407C-1EF070DF0F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1" b="19126"/>
          <a:stretch/>
        </p:blipFill>
        <p:spPr bwMode="auto">
          <a:xfrm>
            <a:off x="0" y="0"/>
            <a:ext cx="5527964" cy="615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476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FA85B-2EEB-CAE1-6BD9-4050E74D7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integration recommendations (1 of 3)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5FA32-BA56-27CF-2F10-6EA9E0E5B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972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FA85B-2EEB-CAE1-6BD9-4050E74D7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integration recommendations (2 of 3)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5FA32-BA56-27CF-2F10-6EA9E0E5B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373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FA85B-2EEB-CAE1-6BD9-4050E74D7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integration recommendations (3 of 3)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5FA32-BA56-27CF-2F10-6EA9E0E5B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308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FA85B-2EEB-CAE1-6BD9-4050E74D7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Security documentation (1 of 3)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5FA32-BA56-27CF-2F10-6EA9E0E5B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8231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FA85B-2EEB-CAE1-6BD9-4050E74D7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Security documentation (2 of 3)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5FA32-BA56-27CF-2F10-6EA9E0E5B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187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FA85B-2EEB-CAE1-6BD9-4050E74D7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Security documentation (3 of 3)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5FA32-BA56-27CF-2F10-6EA9E0E5B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376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2FFDDC-01E6-5016-000F-0899E7F9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995" y="2216728"/>
            <a:ext cx="10048010" cy="166529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reporting</a:t>
            </a:r>
          </a:p>
        </p:txBody>
      </p:sp>
    </p:spTree>
    <p:extLst>
      <p:ext uri="{BB962C8B-B14F-4D97-AF65-F5344CB8AC3E}">
        <p14:creationId xmlns:p14="http://schemas.microsoft.com/office/powerpoint/2010/main" val="1955060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1730-4C4C-DED6-8CF2-0AA1A1B4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Report specifications (1 of 6)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2E306-D7A4-708A-FA48-5667344BE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1227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1730-4C4C-DED6-8CF2-0AA1A1B4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Report specifications (2 of 6)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2E306-D7A4-708A-FA48-5667344BE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2595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1730-4C4C-DED6-8CF2-0AA1A1B4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Report specifications (3 of 6)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2E306-D7A4-708A-FA48-5667344BE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82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8F3C-0F2A-B403-B721-A29F768D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0FF7D-B4F0-95E2-FF88-09B02FCD8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IN" dirty="0"/>
              <a:t>Data acquisition and cleaning</a:t>
            </a:r>
          </a:p>
          <a:p>
            <a:r>
              <a:rPr lang="en-IN" dirty="0"/>
              <a:t>Database design and setup</a:t>
            </a:r>
          </a:p>
          <a:p>
            <a:r>
              <a:rPr lang="en-IN" dirty="0"/>
              <a:t>Evaluation and interpretation</a:t>
            </a:r>
          </a:p>
          <a:p>
            <a:r>
              <a:rPr lang="en-US" dirty="0"/>
              <a:t>Data integration and security </a:t>
            </a:r>
          </a:p>
          <a:p>
            <a:r>
              <a:rPr lang="en-IN" dirty="0"/>
              <a:t>Data reporting</a:t>
            </a:r>
          </a:p>
          <a:p>
            <a:r>
              <a:rPr lang="en-IN" dirty="0"/>
              <a:t>General handover documentation</a:t>
            </a:r>
          </a:p>
          <a:p>
            <a:r>
              <a:rPr lang="en-US" dirty="0"/>
              <a:t>Insights and recommendations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Appendix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3344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1730-4C4C-DED6-8CF2-0AA1A1B4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Report specifications (4 of 6)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2E306-D7A4-708A-FA48-5667344BE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7932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1730-4C4C-DED6-8CF2-0AA1A1B4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Report specifications (5 of 6)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2E306-D7A4-708A-FA48-5667344BE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7122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1730-4C4C-DED6-8CF2-0AA1A1B4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Report specifications (6 of 6)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2E306-D7A4-708A-FA48-5667344BE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150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41E7F-544C-5090-EF63-5C7F6D6D1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82733-EB4F-7585-AC93-D22460A3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analysis guidelines (1 of 3)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0017C-47B7-EC98-13E8-B9FBD1988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9310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41E7F-544C-5090-EF63-5C7F6D6D1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82733-EB4F-7585-AC93-D22460A3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analysis guidelines (2 of 3)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0017C-47B7-EC98-13E8-B9FBD1988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8098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41E7F-544C-5090-EF63-5C7F6D6D1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82733-EB4F-7585-AC93-D22460A3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analysis guidelines (3 of 3)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0017C-47B7-EC98-13E8-B9FBD1988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779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2FFDDC-01E6-5016-000F-0899E7F9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995" y="2216728"/>
            <a:ext cx="10048010" cy="166529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Arial"/>
                <a:cs typeface="Arial"/>
              </a:rPr>
              <a:t>General handover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17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1730-4C4C-DED6-8CF2-0AA1A1B4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/>
                <a:cs typeface="Arial"/>
              </a:rPr>
              <a:t>Role and key responsibilities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DF861-C031-409A-1FD9-FAC239C53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3817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1730-4C4C-DED6-8CF2-0AA1A1B4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/>
                <a:cs typeface="Arial"/>
              </a:rPr>
              <a:t>System architecture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DF861-C031-409A-1FD9-FAC239C53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21560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1730-4C4C-DED6-8CF2-0AA1A1B4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/>
                <a:cs typeface="Arial"/>
              </a:rPr>
              <a:t>Key challenges and resolutions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DF861-C031-409A-1FD9-FAC239C53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744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2FFDDC-01E6-5016-000F-0899E7F9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6945"/>
            <a:ext cx="10515599" cy="1014128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274466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2FFDDC-01E6-5016-000F-0899E7F9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995" y="2216728"/>
            <a:ext cx="10048010" cy="166529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Insights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5840449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5DC2DD-53EF-AD02-C14D-F3F37423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072E42-DDEE-F140-AB06-21CFED9B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  <a:p>
            <a:endParaRPr lang="en-IN" dirty="0"/>
          </a:p>
          <a:p>
            <a:pPr marL="342900" indent="-342900">
              <a:lnSpc>
                <a:spcPct val="115000"/>
              </a:lnSpc>
              <a:buFont typeface="Symbol" pitchFamily="2" charset="2"/>
              <a:buChar char="·"/>
            </a:pPr>
            <a:endParaRPr lang="en-IN" sz="1800" kern="100" dirty="0">
              <a:solidFill>
                <a:srgbClr val="000000"/>
              </a:solidFill>
              <a:ea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5156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5DC2DD-53EF-AD02-C14D-F3F37423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072E42-DDEE-F140-AB06-21CFED9B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  <a:p>
            <a:endParaRPr lang="en-IN" dirty="0"/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itchFamily="2" charset="2"/>
              <a:buChar char="·"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563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2FFDDC-01E6-5016-000F-0899E7F9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3064"/>
            <a:ext cx="10515599" cy="2852737"/>
          </a:xfrm>
        </p:spPr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  <p:pic>
        <p:nvPicPr>
          <p:cNvPr id="10242" name="Picture 2" descr="Attached document paper outline icon. linear style sign for mobile concept and web design. Report simple line vector icon. Symbol, logo illustration. Pixel perfect vector graphics">
            <a:extLst>
              <a:ext uri="{FF2B5EF4-FFF2-40B4-BE49-F238E27FC236}">
                <a16:creationId xmlns:a16="http://schemas.microsoft.com/office/drawing/2014/main" id="{83A6373C-BF27-59D1-C81E-0BE7699BD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8" t="24192" r="26698" b="23999"/>
          <a:stretch/>
        </p:blipFill>
        <p:spPr bwMode="auto">
          <a:xfrm>
            <a:off x="5342709" y="2090056"/>
            <a:ext cx="1815737" cy="206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2711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5DC2DD-53EF-AD02-C14D-F3F37423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#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072E42-DDEE-F140-AB06-21CFED9B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Include any relevant additional charts, worksheets, or tables that you may have created during the analysis phase</a:t>
            </a:r>
            <a:r>
              <a:rPr lang="en-IN" sz="1400" dirty="0">
                <a:effectLst/>
              </a:rPr>
              <a:t> </a:t>
            </a:r>
            <a:endParaRPr lang="en-IN" sz="18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You can provide links to public tableau reports </a:t>
            </a:r>
            <a:r>
              <a:rPr lang="en-IN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and dashboards you have prepared</a:t>
            </a:r>
          </a:p>
        </p:txBody>
      </p:sp>
    </p:spTree>
    <p:extLst>
      <p:ext uri="{BB962C8B-B14F-4D97-AF65-F5344CB8AC3E}">
        <p14:creationId xmlns:p14="http://schemas.microsoft.com/office/powerpoint/2010/main" val="393595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38C0-18E6-6141-073C-13025C4C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Purpose of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AA8D-39C3-B36F-483E-A19161CFA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428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38C0-18E6-6141-073C-13025C4C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of work done on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AA8D-39C3-B36F-483E-A19161CFA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42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2FFDDC-01E6-5016-000F-0899E7F9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427" y="2133601"/>
            <a:ext cx="9511145" cy="166529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acquisition and cleaning </a:t>
            </a:r>
          </a:p>
        </p:txBody>
      </p:sp>
    </p:spTree>
    <p:extLst>
      <p:ext uri="{BB962C8B-B14F-4D97-AF65-F5344CB8AC3E}">
        <p14:creationId xmlns:p14="http://schemas.microsoft.com/office/powerpoint/2010/main" val="313396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122D-71BC-E1E9-1A98-FC2FE43B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Data cleaning documentation (1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C0206-00EE-253C-1A58-2DFA77555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415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1241</TotalTime>
  <Words>870</Words>
  <Application>Microsoft Macintosh PowerPoint</Application>
  <PresentationFormat>Widescreen</PresentationFormat>
  <Paragraphs>264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Aptos</vt:lpstr>
      <vt:lpstr>Arial</vt:lpstr>
      <vt:lpstr>Calibri</vt:lpstr>
      <vt:lpstr>Helvetica Neue</vt:lpstr>
      <vt:lpstr>Symbol</vt:lpstr>
      <vt:lpstr>Office Theme</vt:lpstr>
      <vt:lpstr>How to Use This Template (Delete this slide before submission)</vt:lpstr>
      <vt:lpstr>Instructions (Delete this slide before submission)</vt:lpstr>
      <vt:lpstr>Finpro Bank</vt:lpstr>
      <vt:lpstr>Outline</vt:lpstr>
      <vt:lpstr>Introduction</vt:lpstr>
      <vt:lpstr>Purpose of the presentation</vt:lpstr>
      <vt:lpstr>Summary of work done on the project</vt:lpstr>
      <vt:lpstr>Data acquisition and cleaning </vt:lpstr>
      <vt:lpstr>Data cleaning documentation (1 of 3)</vt:lpstr>
      <vt:lpstr>Data cleaning documentation (2 of 3)</vt:lpstr>
      <vt:lpstr>Data cleaning documentation (3 of 3)</vt:lpstr>
      <vt:lpstr>Analysis and visualization using MS Excel (1 of 2)</vt:lpstr>
      <vt:lpstr>Analysis and visualization using MS Excel (2 of 2)</vt:lpstr>
      <vt:lpstr>Database design and setup</vt:lpstr>
      <vt:lpstr>Entity relationship diagram (ERD) (1 of 3)</vt:lpstr>
      <vt:lpstr>Entity relationship diagram (ERD) (2 of 3)</vt:lpstr>
      <vt:lpstr>Entity relationship diagram (ERD) (3 of 3)</vt:lpstr>
      <vt:lpstr>Table structure design</vt:lpstr>
      <vt:lpstr>OLAP schema (1 of 3)</vt:lpstr>
      <vt:lpstr>OLAP schema (2 of 3)</vt:lpstr>
      <vt:lpstr>OLAP schema (3 of 3)</vt:lpstr>
      <vt:lpstr>Evaluation and interpretation</vt:lpstr>
      <vt:lpstr>Documenting SQL queries and scripts (1 of 4)</vt:lpstr>
      <vt:lpstr>Documenting SQL queries and scripts (2 of 4)</vt:lpstr>
      <vt:lpstr>Documenting SQL queries and scripts (3 of 4)</vt:lpstr>
      <vt:lpstr>Documenting SQL queries and scripts (4 of 4)</vt:lpstr>
      <vt:lpstr>Inferences (1 of 2)</vt:lpstr>
      <vt:lpstr>Inferences (2 of 2)</vt:lpstr>
      <vt:lpstr>Data integration and security</vt:lpstr>
      <vt:lpstr>Data integration recommendations (1 of 3)</vt:lpstr>
      <vt:lpstr>Data integration recommendations (2 of 3)</vt:lpstr>
      <vt:lpstr>Data integration recommendations (3 of 3)</vt:lpstr>
      <vt:lpstr>Security documentation (1 of 3)</vt:lpstr>
      <vt:lpstr>Security documentation (2 of 3)</vt:lpstr>
      <vt:lpstr>Security documentation (3 of 3)</vt:lpstr>
      <vt:lpstr>Data reporting</vt:lpstr>
      <vt:lpstr>Report specifications (1 of 6)</vt:lpstr>
      <vt:lpstr>Report specifications (2 of 6)</vt:lpstr>
      <vt:lpstr>Report specifications (3 of 6)</vt:lpstr>
      <vt:lpstr>Report specifications (4 of 6)</vt:lpstr>
      <vt:lpstr>Report specifications (5 of 6)</vt:lpstr>
      <vt:lpstr>Report specifications (6 of 6)</vt:lpstr>
      <vt:lpstr>Performance analysis guidelines (1 of 3)</vt:lpstr>
      <vt:lpstr>Performance analysis guidelines (2 of 3)</vt:lpstr>
      <vt:lpstr>Performance analysis guidelines (3 of 3)</vt:lpstr>
      <vt:lpstr>General handover documentation</vt:lpstr>
      <vt:lpstr>Role and key responsibilities</vt:lpstr>
      <vt:lpstr>System architecture diagram</vt:lpstr>
      <vt:lpstr>Key challenges and resolutions</vt:lpstr>
      <vt:lpstr>Insights and recommendations</vt:lpstr>
      <vt:lpstr>Insights and recommendations</vt:lpstr>
      <vt:lpstr>Summary</vt:lpstr>
      <vt:lpstr>Appendix</vt:lpstr>
      <vt:lpstr>Appendix 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sangeeta srinivasan</dc:creator>
  <cp:lastModifiedBy>sangeeta srinivasan</cp:lastModifiedBy>
  <cp:revision>71</cp:revision>
  <dcterms:created xsi:type="dcterms:W3CDTF">2024-04-22T14:20:24Z</dcterms:created>
  <dcterms:modified xsi:type="dcterms:W3CDTF">2024-12-16T05:11:52Z</dcterms:modified>
</cp:coreProperties>
</file>