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5" r:id="rId6"/>
    <p:sldId id="261" r:id="rId7"/>
    <p:sldId id="266" r:id="rId8"/>
    <p:sldId id="267" r:id="rId9"/>
    <p:sldId id="258" r:id="rId10"/>
    <p:sldId id="268" r:id="rId11"/>
    <p:sldId id="262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1077434"/>
            <a:ext cx="7340565" cy="2971000"/>
          </a:xfrm>
        </p:spPr>
        <p:txBody>
          <a:bodyPr anchor="t">
            <a:normAutofit/>
          </a:bodyPr>
          <a:lstStyle/>
          <a:p>
            <a:r>
              <a:rPr lang="en-US" dirty="0"/>
              <a:t>IBM Data Science Capstone Project</a:t>
            </a:r>
            <a:br>
              <a:rPr lang="en-US" dirty="0"/>
            </a:br>
            <a:br>
              <a:rPr lang="en-US" dirty="0"/>
            </a:br>
            <a:r>
              <a:rPr lang="en-MY" dirty="0"/>
              <a:t>The Battle of Neighbourhoods:</a:t>
            </a:r>
            <a:br>
              <a:rPr lang="en-MY" dirty="0"/>
            </a:br>
            <a:r>
              <a:rPr lang="en-MY" dirty="0"/>
              <a:t>Analysing Business Opportunities in Sandakan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/>
          <a:lstStyle/>
          <a:p>
            <a:r>
              <a:rPr lang="en-US" dirty="0"/>
              <a:t>Presented by Dennis Lam (Nov 2020)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 has highest number of neighbourhoods</a:t>
            </a:r>
          </a:p>
          <a:p>
            <a:r>
              <a:rPr lang="en-US" dirty="0"/>
              <a:t>Cluster 0, 2, 3 and 4 has one neighbourhood each</a:t>
            </a:r>
          </a:p>
        </p:txBody>
      </p:sp>
    </p:spTree>
    <p:extLst>
      <p:ext uri="{BB962C8B-B14F-4D97-AF65-F5344CB8AC3E}">
        <p14:creationId xmlns:p14="http://schemas.microsoft.com/office/powerpoint/2010/main" val="262987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8157365" cy="3511061"/>
          </a:xfrm>
        </p:spPr>
        <p:txBody>
          <a:bodyPr/>
          <a:lstStyle/>
          <a:p>
            <a:r>
              <a:rPr lang="en-US" dirty="0"/>
              <a:t>Cluster 1 is most desirable place to set up</a:t>
            </a:r>
          </a:p>
          <a:p>
            <a:pPr marL="0" indent="0">
              <a:buNone/>
            </a:pPr>
            <a:r>
              <a:rPr lang="en-MY" dirty="0"/>
              <a:t>    businesses.</a:t>
            </a:r>
            <a:endParaRPr lang="en-US" dirty="0"/>
          </a:p>
          <a:p>
            <a:r>
              <a:rPr lang="en-US" dirty="0"/>
              <a:t>Cluster 4 has good business potential in future as new housing estates are nearby</a:t>
            </a:r>
          </a:p>
          <a:p>
            <a:r>
              <a:rPr lang="en-US" dirty="0"/>
              <a:t>The remaining clusters are not recommended due to stand-alone and lower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717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8157365" cy="3511061"/>
          </a:xfrm>
        </p:spPr>
        <p:txBody>
          <a:bodyPr/>
          <a:lstStyle/>
          <a:p>
            <a:r>
              <a:rPr lang="en-MY" dirty="0"/>
              <a:t>The project has achieved its objective of classifying neighbourhoods with common venues each</a:t>
            </a:r>
            <a:endParaRPr lang="en-US" dirty="0"/>
          </a:p>
          <a:p>
            <a:r>
              <a:rPr lang="en-US"/>
              <a:t>Cluster 1 </a:t>
            </a:r>
            <a:r>
              <a:rPr lang="en-US" dirty="0"/>
              <a:t>is identified as best location to set up new business</a:t>
            </a:r>
          </a:p>
          <a:p>
            <a:r>
              <a:rPr lang="en-US" dirty="0"/>
              <a:t>The project findings can assist business people to make decisions on business startups</a:t>
            </a:r>
          </a:p>
        </p:txBody>
      </p:sp>
    </p:spTree>
    <p:extLst>
      <p:ext uri="{BB962C8B-B14F-4D97-AF65-F5344CB8AC3E}">
        <p14:creationId xmlns:p14="http://schemas.microsoft.com/office/powerpoint/2010/main" val="416437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4165AF-207F-4FE1-93AB-A8007EB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80" y="0"/>
            <a:ext cx="599521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07" y="243353"/>
            <a:ext cx="4995798" cy="2986548"/>
          </a:xfrm>
        </p:spPr>
        <p:txBody>
          <a:bodyPr anchor="t"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MY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60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startup owners want to find suitable location in neighbourhoods area</a:t>
            </a:r>
          </a:p>
          <a:p>
            <a:r>
              <a:rPr lang="en-US" dirty="0"/>
              <a:t>Project objective is to analyze and recommend suitable areas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neighbourhoods in Sandakan</a:t>
            </a:r>
          </a:p>
          <a:p>
            <a:r>
              <a:rPr lang="en-US" dirty="0"/>
              <a:t>Latitude and Longitude of each location</a:t>
            </a:r>
          </a:p>
          <a:p>
            <a:r>
              <a:rPr lang="en-US" dirty="0"/>
              <a:t>Venues data</a:t>
            </a:r>
          </a:p>
          <a:p>
            <a:r>
              <a:rPr lang="en-US" dirty="0"/>
              <a:t>Sources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Sandakan Municipal Council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Geopy</a:t>
            </a:r>
            <a:r>
              <a:rPr lang="en-US" dirty="0"/>
              <a:t> Python for location coordinates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Venues data using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9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7987758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Gather all sources of data</a:t>
            </a:r>
          </a:p>
          <a:p>
            <a:r>
              <a:rPr lang="en-US" dirty="0"/>
              <a:t>Create a csv file</a:t>
            </a:r>
          </a:p>
          <a:p>
            <a:r>
              <a:rPr lang="en-US" dirty="0"/>
              <a:t>Create pandas </a:t>
            </a:r>
            <a:r>
              <a:rPr lang="en-US" dirty="0" err="1"/>
              <a:t>dataframe</a:t>
            </a:r>
            <a:r>
              <a:rPr lang="en-US" dirty="0"/>
              <a:t> and do data exploration</a:t>
            </a:r>
          </a:p>
          <a:p>
            <a:r>
              <a:rPr lang="en-US" dirty="0"/>
              <a:t>Focus and map locations</a:t>
            </a:r>
          </a:p>
          <a:p>
            <a:r>
              <a:rPr lang="en-US" dirty="0"/>
              <a:t>Use Foursquare API for venue data</a:t>
            </a:r>
          </a:p>
          <a:p>
            <a:r>
              <a:rPr lang="en-US" dirty="0"/>
              <a:t>Perform clustering using K-means</a:t>
            </a:r>
          </a:p>
          <a:p>
            <a:r>
              <a:rPr lang="en-US" dirty="0" err="1"/>
              <a:t>Visualise</a:t>
            </a:r>
            <a:r>
              <a:rPr lang="en-US" dirty="0"/>
              <a:t> the clustering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Sandakan neighbourhoods by area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A4E1-EBA5-417C-8008-EA61DEA2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" y="1253614"/>
            <a:ext cx="8568812" cy="38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Sandakan neighbourhoods by residential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56EC7-0573-4BD4-BD3E-32C165AE8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7354"/>
            <a:ext cx="8384458" cy="38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Heatmap to illustrate Correlation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2399B-3BAF-4C7D-8D39-AE63B8BE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1260707"/>
            <a:ext cx="7167716" cy="3601806"/>
          </a:xfrm>
        </p:spPr>
      </p:pic>
    </p:spTree>
    <p:extLst>
      <p:ext uri="{BB962C8B-B14F-4D97-AF65-F5344CB8AC3E}">
        <p14:creationId xmlns:p14="http://schemas.microsoft.com/office/powerpoint/2010/main" val="166420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386348"/>
            <a:ext cx="4040188" cy="2877754"/>
          </a:xfrm>
        </p:spPr>
        <p:txBody>
          <a:bodyPr/>
          <a:lstStyle/>
          <a:p>
            <a:pPr algn="l"/>
            <a:r>
              <a:rPr lang="en-US" dirty="0"/>
              <a:t>Cluster 1: These neighbourhoods are concentrated</a:t>
            </a:r>
          </a:p>
          <a:p>
            <a:pPr algn="l"/>
            <a:r>
              <a:rPr lang="en-US" dirty="0"/>
              <a:t>Cluster 4: Good potential in near future</a:t>
            </a:r>
          </a:p>
          <a:p>
            <a:pPr algn="l"/>
            <a:r>
              <a:rPr lang="en-US" dirty="0"/>
              <a:t>Cluster 0,2 &amp; 3: Stand-alone neighbourhoods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B4782F-F565-494B-8EDF-407EE6AC00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62" y="1199214"/>
            <a:ext cx="4287186" cy="3064812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IBM Data Science Capstone Project  The Battle of Neighbourhoods: Analysing Business Opportunities in Sandakan</vt:lpstr>
      <vt:lpstr>Agenda</vt:lpstr>
      <vt:lpstr>Business Problem</vt:lpstr>
      <vt:lpstr>Data</vt:lpstr>
      <vt:lpstr>Methodology</vt:lpstr>
      <vt:lpstr>Sandakan neighbourhoods by area size</vt:lpstr>
      <vt:lpstr>Sandakan neighbourhoods by residential units</vt:lpstr>
      <vt:lpstr>Heatmap to illustrate Correlation</vt:lpstr>
      <vt:lpstr>Results</vt:lpstr>
      <vt:lpstr>Discussion</vt:lpstr>
      <vt:lpstr>Recommendations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2020-11-15T02:59:14Z</dcterms:modified>
</cp:coreProperties>
</file>