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3" r:id="rId4"/>
    <p:sldId id="262" r:id="rId5"/>
    <p:sldId id="261" r:id="rId6"/>
    <p:sldId id="260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613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164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9999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807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917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86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04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550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50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450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091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F360-70A2-46D9-A591-7ACCE34F68F5}" type="datetimeFigureOut">
              <a:rPr lang="en-MY" smtClean="0"/>
              <a:t>25/6/2025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96D6-A66A-4B8B-9C46-19F624E32D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197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2"/>
            <a:ext cx="12192000" cy="67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1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93"/>
            <a:ext cx="12192000" cy="57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52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07"/>
            <a:ext cx="12192000" cy="6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99"/>
            <a:ext cx="12192000" cy="559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6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0"/>
            <a:ext cx="12192000" cy="675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6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5006063"/>
          </a:xfrm>
        </p:spPr>
        <p:txBody>
          <a:bodyPr/>
          <a:lstStyle/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43"/>
            <a:ext cx="12192000" cy="65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2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49"/>
            <a:ext cx="12192000" cy="67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1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77"/>
            <a:ext cx="12192000" cy="58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Dennis</dc:creator>
  <cp:lastModifiedBy>Dennis</cp:lastModifiedBy>
  <cp:revision>4</cp:revision>
  <dcterms:created xsi:type="dcterms:W3CDTF">2025-06-25T06:39:37Z</dcterms:created>
  <dcterms:modified xsi:type="dcterms:W3CDTF">2025-06-25T06:49:43Z</dcterms:modified>
</cp:coreProperties>
</file>