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1857375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  <a:srgbClr val="0072C3"/>
    <a:srgbClr val="33B1FF"/>
    <a:srgbClr val="262626"/>
    <a:srgbClr val="525252"/>
    <a:srgbClr val="BE95FF"/>
    <a:srgbClr val="FFFFFF"/>
    <a:srgbClr val="C1C7CD"/>
    <a:srgbClr val="F2F4F8"/>
    <a:srgbClr val="49B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02A74D-8695-400C-A383-0C7B71A57335}" v="1" dt="2023-07-06T15:05:22.277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3" autoAdjust="0"/>
    <p:restoredTop sz="90909" autoAdjust="0"/>
  </p:normalViewPr>
  <p:slideViewPr>
    <p:cSldViewPr snapToGrid="0">
      <p:cViewPr varScale="1">
        <p:scale>
          <a:sx n="52" d="100"/>
          <a:sy n="52" d="100"/>
        </p:scale>
        <p:origin x="24" y="68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Pfeiffer" userId="62d2ccd3-b7b9-45d8-ab34-e3666dd6ca43" providerId="ADAL" clId="{8402A74D-8695-400C-A383-0C7B71A57335}"/>
    <pc:docChg chg="custSel delSld modSld">
      <pc:chgData name="Andrew Pfeiffer" userId="62d2ccd3-b7b9-45d8-ab34-e3666dd6ca43" providerId="ADAL" clId="{8402A74D-8695-400C-A383-0C7B71A57335}" dt="2023-07-06T15:06:02.027" v="88" actId="6549"/>
      <pc:docMkLst>
        <pc:docMk/>
      </pc:docMkLst>
      <pc:sldChg chg="modSp mod">
        <pc:chgData name="Andrew Pfeiffer" userId="62d2ccd3-b7b9-45d8-ab34-e3666dd6ca43" providerId="ADAL" clId="{8402A74D-8695-400C-A383-0C7B71A57335}" dt="2023-07-06T15:03:45.569" v="8" actId="20577"/>
        <pc:sldMkLst>
          <pc:docMk/>
          <pc:sldMk cId="4009730992" sldId="256"/>
        </pc:sldMkLst>
        <pc:spChg chg="mod">
          <ac:chgData name="Andrew Pfeiffer" userId="62d2ccd3-b7b9-45d8-ab34-e3666dd6ca43" providerId="ADAL" clId="{8402A74D-8695-400C-A383-0C7B71A57335}" dt="2023-07-06T15:03:45.569" v="8" actId="20577"/>
          <ac:spMkLst>
            <pc:docMk/>
            <pc:sldMk cId="4009730992" sldId="256"/>
            <ac:spMk id="3" creationId="{59DF6B8D-2BAC-11F8-7D28-B631D08C8D90}"/>
          </ac:spMkLst>
        </pc:spChg>
      </pc:sldChg>
      <pc:sldChg chg="addSp modSp mod">
        <pc:chgData name="Andrew Pfeiffer" userId="62d2ccd3-b7b9-45d8-ab34-e3666dd6ca43" providerId="ADAL" clId="{8402A74D-8695-400C-A383-0C7B71A57335}" dt="2023-07-06T15:06:02.027" v="88" actId="6549"/>
        <pc:sldMkLst>
          <pc:docMk/>
          <pc:sldMk cId="1453241194" sldId="257"/>
        </pc:sldMkLst>
        <pc:spChg chg="add mod">
          <ac:chgData name="Andrew Pfeiffer" userId="62d2ccd3-b7b9-45d8-ab34-e3666dd6ca43" providerId="ADAL" clId="{8402A74D-8695-400C-A383-0C7B71A57335}" dt="2023-07-06T15:06:02.027" v="88" actId="6549"/>
          <ac:spMkLst>
            <pc:docMk/>
            <pc:sldMk cId="1453241194" sldId="257"/>
            <ac:spMk id="2" creationId="{4CF29AAA-4E2D-EAB0-CF56-B040B5B48625}"/>
          </ac:spMkLst>
        </pc:spChg>
      </pc:sldChg>
      <pc:sldChg chg="del">
        <pc:chgData name="Andrew Pfeiffer" userId="62d2ccd3-b7b9-45d8-ab34-e3666dd6ca43" providerId="ADAL" clId="{8402A74D-8695-400C-A383-0C7B71A57335}" dt="2023-07-06T15:04:57.456" v="9" actId="2696"/>
        <pc:sldMkLst>
          <pc:docMk/>
          <pc:sldMk cId="1714542783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Lab: Read a Scenario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 a Force Field Analysis Template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42233-2E90-5018-FA6E-176C5E85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6D94E8-DB0B-AF95-3159-2F202FE7B21A}"/>
              </a:ext>
            </a:extLst>
          </p:cNvPr>
          <p:cNvSpPr/>
          <p:nvPr/>
        </p:nvSpPr>
        <p:spPr>
          <a:xfrm>
            <a:off x="5044440" y="3055620"/>
            <a:ext cx="2103120" cy="1386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1870EED-5AC0-18C6-8AE5-CDD12D5DABC5}"/>
              </a:ext>
            </a:extLst>
          </p:cNvPr>
          <p:cNvSpPr/>
          <p:nvPr/>
        </p:nvSpPr>
        <p:spPr>
          <a:xfrm flipH="1">
            <a:off x="7695472" y="1494972"/>
            <a:ext cx="2267132" cy="838200"/>
          </a:xfrm>
          <a:prstGeom prst="rightArrow">
            <a:avLst>
              <a:gd name="adj1" fmla="val 50000"/>
              <a:gd name="adj2" fmla="val 8290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6DF6337-F0EE-F598-E3A9-3CBCEA8F7949}"/>
              </a:ext>
            </a:extLst>
          </p:cNvPr>
          <p:cNvSpPr/>
          <p:nvPr/>
        </p:nvSpPr>
        <p:spPr>
          <a:xfrm flipH="1">
            <a:off x="7695472" y="2451100"/>
            <a:ext cx="1981927" cy="838200"/>
          </a:xfrm>
          <a:prstGeom prst="rightArrow">
            <a:avLst>
              <a:gd name="adj1" fmla="val 50000"/>
              <a:gd name="adj2" fmla="val 8290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391DFA-17CB-5564-E457-4B378CD1C77B}"/>
              </a:ext>
            </a:extLst>
          </p:cNvPr>
          <p:cNvSpPr/>
          <p:nvPr/>
        </p:nvSpPr>
        <p:spPr>
          <a:xfrm flipH="1">
            <a:off x="7695472" y="3407228"/>
            <a:ext cx="2515327" cy="838200"/>
          </a:xfrm>
          <a:prstGeom prst="rightArrow">
            <a:avLst>
              <a:gd name="adj1" fmla="val 50000"/>
              <a:gd name="adj2" fmla="val 8290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E18D185-4057-F292-BF7C-D971740D46FE}"/>
              </a:ext>
            </a:extLst>
          </p:cNvPr>
          <p:cNvSpPr/>
          <p:nvPr/>
        </p:nvSpPr>
        <p:spPr>
          <a:xfrm flipH="1">
            <a:off x="7695472" y="4363356"/>
            <a:ext cx="2568667" cy="838200"/>
          </a:xfrm>
          <a:prstGeom prst="rightArrow">
            <a:avLst>
              <a:gd name="adj1" fmla="val 50000"/>
              <a:gd name="adj2" fmla="val 8290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92607DA-06BF-C420-436A-4F68EA233C18}"/>
              </a:ext>
            </a:extLst>
          </p:cNvPr>
          <p:cNvSpPr/>
          <p:nvPr/>
        </p:nvSpPr>
        <p:spPr>
          <a:xfrm flipH="1">
            <a:off x="7695472" y="5319486"/>
            <a:ext cx="1974307" cy="838200"/>
          </a:xfrm>
          <a:prstGeom prst="rightArrow">
            <a:avLst>
              <a:gd name="adj1" fmla="val 50000"/>
              <a:gd name="adj2" fmla="val 8290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0F3C6F7-EE0B-4F6A-AADA-C57B224BABC6}"/>
              </a:ext>
            </a:extLst>
          </p:cNvPr>
          <p:cNvSpPr/>
          <p:nvPr/>
        </p:nvSpPr>
        <p:spPr>
          <a:xfrm>
            <a:off x="2669857" y="2109787"/>
            <a:ext cx="1702613" cy="838200"/>
          </a:xfrm>
          <a:prstGeom prst="rightArrow">
            <a:avLst>
              <a:gd name="adj1" fmla="val 50000"/>
              <a:gd name="adj2" fmla="val 8290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92E5857-12E4-5920-5B51-71B7F94EA027}"/>
              </a:ext>
            </a:extLst>
          </p:cNvPr>
          <p:cNvSpPr/>
          <p:nvPr/>
        </p:nvSpPr>
        <p:spPr>
          <a:xfrm>
            <a:off x="2822256" y="3526631"/>
            <a:ext cx="1550214" cy="838200"/>
          </a:xfrm>
          <a:prstGeom prst="rightArrow">
            <a:avLst>
              <a:gd name="adj1" fmla="val 50000"/>
              <a:gd name="adj2" fmla="val 8290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C92105A-E190-5E3D-961E-F02546523A0B}"/>
              </a:ext>
            </a:extLst>
          </p:cNvPr>
          <p:cNvSpPr/>
          <p:nvPr/>
        </p:nvSpPr>
        <p:spPr>
          <a:xfrm>
            <a:off x="2860357" y="4943475"/>
            <a:ext cx="1512113" cy="838200"/>
          </a:xfrm>
          <a:prstGeom prst="rightArrow">
            <a:avLst>
              <a:gd name="adj1" fmla="val 50000"/>
              <a:gd name="adj2" fmla="val 8290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F29AAA-4E2D-EAB0-CF56-B040B5B48625}"/>
              </a:ext>
            </a:extLst>
          </p:cNvPr>
          <p:cNvSpPr txBox="1"/>
          <p:nvPr/>
        </p:nvSpPr>
        <p:spPr>
          <a:xfrm>
            <a:off x="370703" y="2224216"/>
            <a:ext cx="1751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</a:t>
            </a:r>
          </a:p>
          <a:p>
            <a:r>
              <a:rPr lang="en-US" dirty="0"/>
              <a:t>Use the ‘Text Box’ tool to enter your answers on the chart.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6" ma:contentTypeDescription="Create a new document." ma:contentTypeScope="" ma:versionID="9e13c6207bb96cd67b929367829670f9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ce21d6df9580ce3a22806276d099ca8a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openxmlformats.org/package/2006/metadata/core-properties"/>
    <ds:schemaRef ds:uri="http://purl.org/dc/terms/"/>
    <ds:schemaRef ds:uri="http://purl.org/dc/dcmitype/"/>
    <ds:schemaRef ds:uri="155be751-a274-42e8-93fb-f39d3b9bccc8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f80a141d-92ca-4d3d-9308-f7e7b1d44ce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B48234-A727-4DE3-979D-EE209EE69B62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Skills Network PPT Template 01.2023</Template>
  <TotalTime>22</TotalTime>
  <Words>30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Helv</vt:lpstr>
      <vt:lpstr>IBM Plex Mono</vt:lpstr>
      <vt:lpstr>IBM Plex Sans</vt:lpstr>
      <vt:lpstr>IBM Plex Sans SemiBold</vt:lpstr>
      <vt:lpstr>SLIDE_TEMPLATE_skill_network</vt:lpstr>
      <vt:lpstr>Lab: Read a Scenario </vt:lpstr>
      <vt:lpstr>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Lab: Read a Scenario</dc:title>
  <dc:creator>Pooja</dc:creator>
  <cp:lastModifiedBy>Andrew Pfeiffer</cp:lastModifiedBy>
  <cp:revision>5</cp:revision>
  <dcterms:created xsi:type="dcterms:W3CDTF">2023-06-26T13:17:44Z</dcterms:created>
  <dcterms:modified xsi:type="dcterms:W3CDTF">2023-07-06T15:06:11Z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