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58" r:id="rId3"/>
    <p:sldId id="261" r:id="rId4"/>
    <p:sldId id="309" r:id="rId5"/>
    <p:sldId id="259" r:id="rId6"/>
    <p:sldId id="296" r:id="rId7"/>
    <p:sldId id="310" r:id="rId8"/>
    <p:sldId id="301" r:id="rId9"/>
    <p:sldId id="302" r:id="rId10"/>
    <p:sldId id="303" r:id="rId11"/>
    <p:sldId id="297" r:id="rId12"/>
    <p:sldId id="304" r:id="rId13"/>
    <p:sldId id="305" r:id="rId14"/>
    <p:sldId id="306" r:id="rId15"/>
    <p:sldId id="307" r:id="rId16"/>
    <p:sldId id="308" r:id="rId17"/>
    <p:sldId id="311" r:id="rId18"/>
    <p:sldId id="312" r:id="rId19"/>
    <p:sldId id="298" r:id="rId20"/>
    <p:sldId id="280" r:id="rId21"/>
    <p:sldId id="281" r:id="rId22"/>
  </p:sldIdLst>
  <p:sldSz cx="9144000" cy="5143500" type="screen16x9"/>
  <p:notesSz cx="6858000" cy="9144000"/>
  <p:embeddedFontLst>
    <p:embeddedFont>
      <p:font typeface="Roboto Slab" panose="020B0604020202020204" charset="0"/>
      <p:regular r:id="rId24"/>
      <p:bold r:id="rId25"/>
    </p:embeddedFont>
    <p:embeddedFont>
      <p:font typeface="Source Sans Pr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7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205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366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00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51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442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01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205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71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95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2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688270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AI Training Room</a:t>
            </a:r>
            <a:br>
              <a:rPr lang="en" dirty="0" smtClean="0"/>
            </a:br>
            <a:r>
              <a:rPr lang="en" dirty="0" smtClean="0"/>
              <a:t>Recommendation</a:t>
            </a:r>
            <a:br>
              <a:rPr lang="en" dirty="0" smtClean="0"/>
            </a:br>
            <a:r>
              <a:rPr lang="en" dirty="0" smtClean="0"/>
              <a:t>System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4" y="0"/>
            <a:ext cx="76728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0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 smtClean="0"/>
              <a:t>Content-based </a:t>
            </a:r>
            <a:r>
              <a:rPr lang="en-MY" dirty="0"/>
              <a:t>recommender </a:t>
            </a:r>
            <a:r>
              <a:rPr lang="en-MY" dirty="0" smtClean="0"/>
              <a:t>system based on user profiles: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Create user profiles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Score is calculated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Set a threshold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Advised to limit to maximum 20 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10534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 smtClean="0"/>
              <a:t>Content-based </a:t>
            </a:r>
            <a:r>
              <a:rPr lang="en-MY" dirty="0"/>
              <a:t>recommender </a:t>
            </a:r>
            <a:r>
              <a:rPr lang="en-MY" dirty="0" smtClean="0"/>
              <a:t>system based on course similarity: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Create course similarity matrix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Extract keywords using NLP methods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Calculate indexes and compare scores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/>
              <a:t>Set similarity threshold</a:t>
            </a:r>
            <a:endParaRPr lang="en-MY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1529935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MY" dirty="0" smtClean="0"/>
              <a:t>Content-based </a:t>
            </a:r>
            <a:r>
              <a:rPr lang="en-MY" dirty="0"/>
              <a:t>recommender </a:t>
            </a:r>
            <a:r>
              <a:rPr lang="en-MY" dirty="0" smtClean="0"/>
              <a:t>system based on user profile clustering: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User profiles are grouped by similarity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Apply K-Means or PCA algorithms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Recommends </a:t>
            </a:r>
            <a:r>
              <a:rPr lang="en-US" sz="2400" dirty="0"/>
              <a:t>the unselected courses from the popular course lists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759283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Collaborative Filtering Based Recommender System using </a:t>
            </a:r>
            <a:r>
              <a:rPr lang="en-US" dirty="0" smtClean="0"/>
              <a:t>KNN: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Create user-item interactivity matrix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Compute similarity between users/items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MY" sz="2400" dirty="0" smtClean="0"/>
              <a:t>Simple but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306358816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Collaborative Filtering Based Recommender System using </a:t>
            </a:r>
            <a:r>
              <a:rPr lang="en-US" dirty="0" smtClean="0"/>
              <a:t>NMF: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Solve big matrix issues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Surprise Python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7284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Collaborative Filtering Based Recommender System using </a:t>
            </a:r>
            <a:r>
              <a:rPr lang="en-US" dirty="0" smtClean="0"/>
              <a:t>NMF: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Solve big matrix issues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Surprise Python library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98965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Rating Prediction Based </a:t>
            </a:r>
            <a:r>
              <a:rPr lang="en-US" dirty="0" smtClean="0"/>
              <a:t>On Neural Network Embedding: </a:t>
            </a:r>
          </a:p>
          <a:p>
            <a:pPr marL="0" lvl="0" indent="0"/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Extract </a:t>
            </a:r>
            <a:r>
              <a:rPr lang="en-US" sz="2400" dirty="0"/>
              <a:t>the user and item latent </a:t>
            </a:r>
            <a:r>
              <a:rPr lang="en-US" sz="2400" dirty="0" smtClean="0"/>
              <a:t>features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Can be used to predict user ratings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13391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89714" y="1309255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3. </a:t>
            </a:r>
            <a:r>
              <a:rPr lang="en" dirty="0" smtClean="0"/>
              <a:t>Recommender   Systems Models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289714" y="2189020"/>
            <a:ext cx="6741317" cy="2618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Rating Prediction Based On Regression and Classification: </a:t>
            </a:r>
          </a:p>
          <a:p>
            <a:pPr marL="0" lvl="0" indent="0"/>
            <a:endParaRPr lang="en-US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Embedding are inputs and ratings are output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Depending on the model, several metrics are used to assess the model performance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49239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34296" y="803564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4. </a:t>
            </a:r>
            <a:r>
              <a:rPr lang="en" dirty="0" smtClean="0"/>
              <a:t>Conclusion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1773382"/>
            <a:ext cx="5832600" cy="3179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 smtClean="0"/>
              <a:t>If content (words) too many, content based will be taxing on time and high system requirements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 smtClean="0"/>
              <a:t>Personalized content will be still challenging to unknown user who have unusual taste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sz="2400" dirty="0" smtClean="0"/>
              <a:t>Items that has no rating does pose a challenge</a:t>
            </a:r>
            <a:endParaRPr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310508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637500" y="592744"/>
            <a:ext cx="564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Hello!</a:t>
            </a:r>
            <a:endParaRPr sz="6000" b="1"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1637500" y="1563713"/>
            <a:ext cx="564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" sz="3600" b="1" dirty="0" smtClean="0"/>
              <a:t>Dennis</a:t>
            </a:r>
            <a:endParaRPr sz="3600" b="1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637500" y="2388200"/>
            <a:ext cx="659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I am here </a:t>
            </a:r>
            <a:r>
              <a:rPr lang="en" sz="2600" dirty="0" smtClean="0"/>
              <a:t>to present machine learning methods trial for new recommender system. </a:t>
            </a:r>
            <a:endParaRPr sz="2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/>
              <a:t>You can find me </a:t>
            </a:r>
            <a:r>
              <a:rPr lang="en" sz="2600" dirty="0" smtClean="0"/>
              <a:t>at: dennis@aitrainingroom</a:t>
            </a:r>
            <a:endParaRPr sz="2600" dirty="0"/>
          </a:p>
        </p:txBody>
      </p:sp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685800" y="2464406"/>
            <a:ext cx="48639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 marL="0" lvl="0" indent="0">
              <a:buNone/>
            </a:pPr>
            <a:r>
              <a:rPr lang="en-MY" sz="3200" dirty="0" err="1"/>
              <a:t>dennis@aitrainingroom</a:t>
            </a:r>
            <a:endParaRPr lang="en-MY" sz="3200" dirty="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19"/>
            <a:ext cx="7571700" cy="1125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/>
              <a:t>Presentation Agenda</a:t>
            </a:r>
            <a:endParaRPr sz="4000" b="1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MY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MY" dirty="0" smtClean="0"/>
              <a:t>Introduction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MY" dirty="0" smtClean="0"/>
              <a:t>Exploratory Data Analysis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MY" dirty="0" smtClean="0"/>
              <a:t>Recommender Systems Models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MY" dirty="0" smtClean="0"/>
              <a:t>Conclusion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34296" y="803564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 </a:t>
            </a:r>
            <a:r>
              <a:rPr lang="en" dirty="0" smtClean="0"/>
              <a:t>Introduction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11388" y="1773383"/>
            <a:ext cx="7002230" cy="2320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</a:t>
            </a:r>
            <a:r>
              <a:rPr lang="en" dirty="0" smtClean="0"/>
              <a:t>Background: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Explore and compare various maching learning models for course recommender system</a:t>
            </a:r>
            <a:endParaRPr lang="en"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34413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34296" y="803564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>
                <a:solidFill>
                  <a:schemeClr val="accent4"/>
                </a:solidFill>
              </a:rPr>
              <a:t>1. </a:t>
            </a:r>
            <a:r>
              <a:rPr lang="en" dirty="0" smtClean="0"/>
              <a:t>Introduction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11388" y="1773382"/>
            <a:ext cx="7002230" cy="3144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Statement:</a:t>
            </a: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Learners need to be able to get suitable course recommendations that fit in their interests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Hypothesis:</a:t>
            </a:r>
          </a:p>
          <a:p>
            <a:pPr marL="0" lvl="0" indent="0"/>
            <a:r>
              <a:rPr lang="en-US" sz="2400" dirty="0" smtClean="0"/>
              <a:t>A </a:t>
            </a:r>
            <a:r>
              <a:rPr lang="en-US" sz="2400" dirty="0"/>
              <a:t>model that approximates the target function and performs mappings of inputs to output</a:t>
            </a:r>
            <a:endParaRPr lang="en" sz="2400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234296" y="803564"/>
            <a:ext cx="6752849" cy="9698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2</a:t>
            </a:r>
            <a:r>
              <a:rPr lang="en" sz="6000" dirty="0" smtClean="0">
                <a:solidFill>
                  <a:schemeClr val="accent4"/>
                </a:solidFill>
              </a:rPr>
              <a:t>. </a:t>
            </a:r>
            <a:r>
              <a:rPr lang="en" dirty="0" smtClean="0"/>
              <a:t>Data Analysis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1773382"/>
            <a:ext cx="5832600" cy="2736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Interesting findings on courses</a:t>
            </a:r>
            <a:r>
              <a:rPr lang="en" dirty="0" smtClean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r>
              <a:rPr lang="en" sz="2400" dirty="0" smtClean="0"/>
              <a:t>        Word Cloud</a:t>
            </a: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r>
              <a:rPr lang="en" sz="2400" dirty="0" smtClean="0"/>
              <a:t>        Courses by 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r>
              <a:rPr lang="en" sz="2400" dirty="0" smtClean="0"/>
              <a:t>        User ratings 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 </a:t>
            </a:r>
            <a:r>
              <a:rPr lang="en" sz="2400" dirty="0" smtClean="0"/>
              <a:t>        Top 20 courses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 smtClean="0"/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53" y="3036884"/>
            <a:ext cx="359695" cy="310923"/>
          </a:xfrm>
          <a:prstGeom prst="rect">
            <a:avLst/>
          </a:prstGeom>
        </p:spPr>
      </p:pic>
      <p:grpSp>
        <p:nvGrpSpPr>
          <p:cNvPr id="6" name="Google Shape;755;p48"/>
          <p:cNvGrpSpPr/>
          <p:nvPr/>
        </p:nvGrpSpPr>
        <p:grpSpPr>
          <a:xfrm>
            <a:off x="1689324" y="3779290"/>
            <a:ext cx="349060" cy="298882"/>
            <a:chOff x="1934025" y="1001650"/>
            <a:chExt cx="415300" cy="355600"/>
          </a:xfrm>
        </p:grpSpPr>
        <p:sp>
          <p:nvSpPr>
            <p:cNvPr id="7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oogle Shape;755;p48"/>
          <p:cNvGrpSpPr/>
          <p:nvPr/>
        </p:nvGrpSpPr>
        <p:grpSpPr>
          <a:xfrm>
            <a:off x="1689324" y="4541161"/>
            <a:ext cx="349060" cy="298882"/>
            <a:chOff x="1934025" y="1001650"/>
            <a:chExt cx="415300" cy="355600"/>
          </a:xfrm>
        </p:grpSpPr>
        <p:sp>
          <p:nvSpPr>
            <p:cNvPr id="12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3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43" y="2351570"/>
            <a:ext cx="359695" cy="3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03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839"/>
            <a:ext cx="9144000" cy="46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0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10" y="0"/>
            <a:ext cx="763758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38" y="0"/>
            <a:ext cx="86399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439</Words>
  <Application>Microsoft Office PowerPoint</Application>
  <PresentationFormat>On-screen Show (16:9)</PresentationFormat>
  <Paragraphs>106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 Slab</vt:lpstr>
      <vt:lpstr>Source Sans Pro</vt:lpstr>
      <vt:lpstr>Cordelia template</vt:lpstr>
      <vt:lpstr>AI Training Room Recommendation System</vt:lpstr>
      <vt:lpstr>Hello!</vt:lpstr>
      <vt:lpstr>Presentation Agenda</vt:lpstr>
      <vt:lpstr>1. Introduction</vt:lpstr>
      <vt:lpstr>1. Introduction</vt:lpstr>
      <vt:lpstr>2. Data Analysis</vt:lpstr>
      <vt:lpstr>PowerPoint Presentation</vt:lpstr>
      <vt:lpstr>PowerPoint Presentation</vt:lpstr>
      <vt:lpstr>PowerPoint Presentation</vt:lpstr>
      <vt:lpstr>PowerPoint Presentation</vt:lpstr>
      <vt:lpstr>3. Recommender   Systems Models</vt:lpstr>
      <vt:lpstr>3. Recommender   Systems Models</vt:lpstr>
      <vt:lpstr>3. Recommender   Systems Models</vt:lpstr>
      <vt:lpstr>3. Recommender   Systems Models</vt:lpstr>
      <vt:lpstr>3. Recommender   Systems Models</vt:lpstr>
      <vt:lpstr>3. Recommender   Systems Models</vt:lpstr>
      <vt:lpstr>3. Recommender   Systems Models</vt:lpstr>
      <vt:lpstr>3. Recommender   Systems Models</vt:lpstr>
      <vt:lpstr>4. Conclusion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Training Room Recommendation System</dc:title>
  <dc:creator>Dennis</dc:creator>
  <cp:lastModifiedBy>Dennis</cp:lastModifiedBy>
  <cp:revision>66</cp:revision>
  <dcterms:modified xsi:type="dcterms:W3CDTF">2022-08-03T09:27:46Z</dcterms:modified>
</cp:coreProperties>
</file>