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2" r:id="rId5"/>
    <p:sldId id="283" r:id="rId6"/>
    <p:sldId id="291" r:id="rId7"/>
    <p:sldId id="285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576CC1-CAFB-4099-95BB-CFEC402C33A9}">
          <p14:sldIdLst>
            <p14:sldId id="282"/>
            <p14:sldId id="283"/>
            <p14:sldId id="291"/>
            <p14:sldId id="28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98A33692-1DD2-4FBB-B688-C13084468D31}"/>
    <pc:docChg chg="undo redo custSel addSld delSld modSld addSection delSection modSection">
      <pc:chgData name="Dennis Lam" userId="b03a39e68183e059" providerId="LiveId" clId="{98A33692-1DD2-4FBB-B688-C13084468D31}" dt="2021-03-20T12:54:38.283" v="472" actId="20577"/>
      <pc:docMkLst>
        <pc:docMk/>
      </pc:docMkLst>
      <pc:sldChg chg="addSp modSp mod">
        <pc:chgData name="Dennis Lam" userId="b03a39e68183e059" providerId="LiveId" clId="{98A33692-1DD2-4FBB-B688-C13084468D31}" dt="2021-03-20T12:41:32.508" v="205" actId="20577"/>
        <pc:sldMkLst>
          <pc:docMk/>
          <pc:sldMk cId="665219316" sldId="285"/>
        </pc:sldMkLst>
        <pc:spChg chg="mod">
          <ac:chgData name="Dennis Lam" userId="b03a39e68183e059" providerId="LiveId" clId="{98A33692-1DD2-4FBB-B688-C13084468D31}" dt="2021-03-20T12:41:32.508" v="205" actId="20577"/>
          <ac:spMkLst>
            <pc:docMk/>
            <pc:sldMk cId="665219316" sldId="285"/>
            <ac:spMk id="4" creationId="{3B86E961-B76E-423F-995E-11B31E921437}"/>
          </ac:spMkLst>
        </pc:spChg>
        <pc:spChg chg="add mod">
          <ac:chgData name="Dennis Lam" userId="b03a39e68183e059" providerId="LiveId" clId="{98A33692-1DD2-4FBB-B688-C13084468D31}" dt="2021-03-20T12:37:49.524" v="22" actId="20577"/>
          <ac:spMkLst>
            <pc:docMk/>
            <pc:sldMk cId="665219316" sldId="285"/>
            <ac:spMk id="7" creationId="{7A7180F8-1F9B-4DC8-80EA-520D4782A6B0}"/>
          </ac:spMkLst>
        </pc:spChg>
      </pc:sldChg>
      <pc:sldChg chg="new del">
        <pc:chgData name="Dennis Lam" userId="b03a39e68183e059" providerId="LiveId" clId="{98A33692-1DD2-4FBB-B688-C13084468D31}" dt="2021-03-20T12:43:40.733" v="213" actId="2696"/>
        <pc:sldMkLst>
          <pc:docMk/>
          <pc:sldMk cId="2646045165" sldId="292"/>
        </pc:sldMkLst>
      </pc:sldChg>
      <pc:sldChg chg="new del">
        <pc:chgData name="Dennis Lam" userId="b03a39e68183e059" providerId="LiveId" clId="{98A33692-1DD2-4FBB-B688-C13084468D31}" dt="2021-03-20T12:43:35.890" v="212" actId="2696"/>
        <pc:sldMkLst>
          <pc:docMk/>
          <pc:sldMk cId="2293335582" sldId="293"/>
        </pc:sldMkLst>
      </pc:sldChg>
      <pc:sldChg chg="addSp delSp modSp new mod">
        <pc:chgData name="Dennis Lam" userId="b03a39e68183e059" providerId="LiveId" clId="{98A33692-1DD2-4FBB-B688-C13084468D31}" dt="2021-03-20T12:54:38.283" v="472" actId="20577"/>
        <pc:sldMkLst>
          <pc:docMk/>
          <pc:sldMk cId="2090343982" sldId="294"/>
        </pc:sldMkLst>
        <pc:spChg chg="mod">
          <ac:chgData name="Dennis Lam" userId="b03a39e68183e059" providerId="LiveId" clId="{98A33692-1DD2-4FBB-B688-C13084468D31}" dt="2021-03-20T12:44:26.923" v="274" actId="20577"/>
          <ac:spMkLst>
            <pc:docMk/>
            <pc:sldMk cId="2090343982" sldId="294"/>
            <ac:spMk id="2" creationId="{7820210E-47E5-4DCE-869E-F9329F87C33E}"/>
          </ac:spMkLst>
        </pc:spChg>
        <pc:spChg chg="del mod">
          <ac:chgData name="Dennis Lam" userId="b03a39e68183e059" providerId="LiveId" clId="{98A33692-1DD2-4FBB-B688-C13084468D31}" dt="2021-03-20T12:43:49.190" v="215" actId="478"/>
          <ac:spMkLst>
            <pc:docMk/>
            <pc:sldMk cId="2090343982" sldId="294"/>
            <ac:spMk id="4" creationId="{AC71DE58-E82E-4212-A602-51E809F7FB74}"/>
          </ac:spMkLst>
        </pc:spChg>
        <pc:spChg chg="add del mod">
          <ac:chgData name="Dennis Lam" userId="b03a39e68183e059" providerId="LiveId" clId="{98A33692-1DD2-4FBB-B688-C13084468D31}" dt="2021-03-20T12:44:49.026" v="277"/>
          <ac:spMkLst>
            <pc:docMk/>
            <pc:sldMk cId="2090343982" sldId="294"/>
            <ac:spMk id="5" creationId="{25119950-04D6-42C9-99B2-7B8B4FFFB10E}"/>
          </ac:spMkLst>
        </pc:spChg>
        <pc:spChg chg="add mod">
          <ac:chgData name="Dennis Lam" userId="b03a39e68183e059" providerId="LiveId" clId="{98A33692-1DD2-4FBB-B688-C13084468D31}" dt="2021-03-20T12:54:38.283" v="472" actId="20577"/>
          <ac:spMkLst>
            <pc:docMk/>
            <pc:sldMk cId="2090343982" sldId="294"/>
            <ac:spMk id="6" creationId="{6BDF75EE-407F-4E9B-AC3D-F6B0A6487BF6}"/>
          </ac:spMkLst>
        </pc:spChg>
      </pc:sldChg>
      <pc:sldChg chg="new del">
        <pc:chgData name="Dennis Lam" userId="b03a39e68183e059" providerId="LiveId" clId="{98A33692-1DD2-4FBB-B688-C13084468D31}" dt="2021-03-20T12:46:57.704" v="399" actId="2696"/>
        <pc:sldMkLst>
          <pc:docMk/>
          <pc:sldMk cId="535722789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3/20/2021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9/08/comprehensive-guide-language-model-nlp-python-code/" TargetMode="External"/><Relationship Id="rId7" Type="http://schemas.openxmlformats.org/officeDocument/2006/relationships/hyperlink" Target="https://www.coursera.org/learn/python-text-mining?specialization=data-science-python" TargetMode="External"/><Relationship Id="rId2" Type="http://schemas.openxmlformats.org/officeDocument/2006/relationships/hyperlink" Target="https://medium.com/swlh/language-modelling-with-nltk-20eac7e70853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oursera.org/learn/natural-language-processing-tensorflow?specialization=tensorflow-in-practice" TargetMode="External"/><Relationship Id="rId5" Type="http://schemas.openxmlformats.org/officeDocument/2006/relationships/hyperlink" Target="https://www.coursera.org/learn/probabilistic-models-in-nlp?specialization=natural-language-processing" TargetMode="External"/><Relationship Id="rId4" Type="http://schemas.openxmlformats.org/officeDocument/2006/relationships/hyperlink" Target="https://www.coursera.org/learn/nlp-sequence-models?specialization=deep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854" y="1131216"/>
            <a:ext cx="6798250" cy="3421930"/>
          </a:xfrm>
        </p:spPr>
        <p:txBody>
          <a:bodyPr anchor="ctr"/>
          <a:lstStyle/>
          <a:p>
            <a:r>
              <a:rPr lang="en-US" dirty="0"/>
              <a:t>DATA Science Capstone</a:t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21B8F-4165-4791-97E3-27B96857B72F}"/>
              </a:ext>
            </a:extLst>
          </p:cNvPr>
          <p:cNvSpPr txBox="1"/>
          <p:nvPr/>
        </p:nvSpPr>
        <p:spPr>
          <a:xfrm>
            <a:off x="2639505" y="4553146"/>
            <a:ext cx="679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dirty="0">
                <a:latin typeface="+mj-lt"/>
              </a:rPr>
              <a:t>Presented by Dennis Lam, 21 March 2021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1" y="1008000"/>
            <a:ext cx="9198116" cy="2030168"/>
          </a:xfrm>
        </p:spPr>
        <p:txBody>
          <a:bodyPr/>
          <a:lstStyle/>
          <a:p>
            <a:r>
              <a:rPr lang="en-US" sz="3200" dirty="0"/>
              <a:t>This project is a natural language processing where an application is developed using NLP algorithms to predict next word that is typed by the user in a phone or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42476" y="3303639"/>
            <a:ext cx="9198116" cy="28876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Project Deliverables: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An NLP model. </a:t>
            </a:r>
          </a:p>
          <a:p>
            <a:r>
              <a:rPr lang="en-US" sz="2800" dirty="0"/>
              <a:t>Web based data product. </a:t>
            </a:r>
          </a:p>
          <a:p>
            <a:r>
              <a:rPr lang="en-US" sz="2800" dirty="0"/>
              <a:t>Presentation. </a:t>
            </a: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9980613" y="1588"/>
            <a:ext cx="2211387" cy="6189662"/>
          </a:xfr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42219"/>
            <a:ext cx="7915587" cy="54569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Understanding the problem </a:t>
            </a:r>
            <a:r>
              <a:rPr lang="en-US" sz="2400" dirty="0"/>
              <a:t>– Need to help users predict next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acquisition and cleaning </a:t>
            </a:r>
            <a:r>
              <a:rPr lang="en-US" sz="2400" dirty="0"/>
              <a:t>– Blog US text is selected and used NLTK library for text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Exploratory analysis</a:t>
            </a:r>
            <a:r>
              <a:rPr lang="en-US" sz="2400" dirty="0"/>
              <a:t> – Unearth trends and patterns in text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Statistical modeling </a:t>
            </a:r>
            <a:r>
              <a:rPr lang="en-US" sz="2400" dirty="0"/>
              <a:t>– A basic N-gram model is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Predictive modeling</a:t>
            </a:r>
            <a:r>
              <a:rPr lang="en-US" sz="2400" dirty="0"/>
              <a:t> – Unigrams, Bigrams and Trigrams models are built and tested for predictions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Creative exploration</a:t>
            </a:r>
            <a:r>
              <a:rPr lang="en-US" sz="2400" dirty="0"/>
              <a:t> - Deep learning model is preferred due to higher accuracy and use less memory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Creating a data product </a:t>
            </a:r>
            <a:r>
              <a:rPr lang="en-US" sz="2400" dirty="0"/>
              <a:t>– Use </a:t>
            </a:r>
            <a:r>
              <a:rPr lang="en-US" sz="2400" dirty="0" err="1"/>
              <a:t>Streamlit</a:t>
            </a:r>
            <a:r>
              <a:rPr lang="en-US" sz="2400" dirty="0"/>
              <a:t> to run the application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Creating a presentation pitching your product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 descr="Top view of three man rowing a boat">
            <a:extLst>
              <a:ext uri="{FF2B5EF4-FFF2-40B4-BE49-F238E27FC236}">
                <a16:creationId xmlns:a16="http://schemas.microsoft.com/office/drawing/2014/main" id="{804D2684-B8EF-41B8-9C43-86A9D34E65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8347587" y="1042219"/>
            <a:ext cx="3568748" cy="4886633"/>
          </a:xfr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87" y="1209368"/>
            <a:ext cx="5483313" cy="4981882"/>
          </a:xfrm>
        </p:spPr>
        <p:txBody>
          <a:bodyPr anchor="t"/>
          <a:lstStyle/>
          <a:p>
            <a:pPr marL="457200" indent="-457200" algn="l">
              <a:buFontTx/>
              <a:buChar char="-"/>
            </a:pPr>
            <a:r>
              <a:rPr lang="en-US" sz="2800" dirty="0"/>
              <a:t>Takes an input phrases to predict next word.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A slider for user to output minimum 1 to maximum 10 suggested words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  <a:p>
            <a:pPr marL="457200" indent="-457200" algn="l">
              <a:buFontTx/>
              <a:buChar char="-"/>
            </a:pPr>
            <a:r>
              <a:rPr lang="en-US" sz="2800" dirty="0"/>
              <a:t>Smooth response and accurate</a:t>
            </a:r>
          </a:p>
          <a:p>
            <a:pPr algn="l"/>
            <a:endParaRPr lang="en-US" sz="2800" dirty="0"/>
          </a:p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99200" y="432818"/>
            <a:ext cx="5472113" cy="575761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7180F8-1F9B-4DC8-80EA-520D4782A6B0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555584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APPLICATION FEATURES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210E-47E5-4DCE-869E-F9329F87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REFERENCES CITED and NLP 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09992-7B82-45BE-9ED0-5C89C74AB3D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F75EE-407F-4E9B-AC3D-F6B0A6487BF6}"/>
              </a:ext>
            </a:extLst>
          </p:cNvPr>
          <p:cNvSpPr txBox="1"/>
          <p:nvPr/>
        </p:nvSpPr>
        <p:spPr>
          <a:xfrm>
            <a:off x="432000" y="1120877"/>
            <a:ext cx="9331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 sz="2400" dirty="0"/>
              <a:t>Language </a:t>
            </a:r>
            <a:r>
              <a:rPr lang="en-MY" sz="2400" dirty="0" err="1"/>
              <a:t>Modeling</a:t>
            </a:r>
            <a:r>
              <a:rPr lang="en-MY" sz="2400" dirty="0"/>
              <a:t> With NLTK (</a:t>
            </a:r>
            <a:r>
              <a:rPr lang="en-MY" sz="2400" dirty="0">
                <a:hlinkClick r:id="rId2"/>
              </a:rPr>
              <a:t>https://medium.com/swlh/language-modelling-with-nltk-20eac7e70853</a:t>
            </a:r>
            <a:r>
              <a:rPr lang="en-MY" sz="2400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 Comprehensive Guide to Build your own Language Model in Python!</a:t>
            </a:r>
            <a:r>
              <a:rPr lang="en-MY" sz="2400" dirty="0"/>
              <a:t>(</a:t>
            </a:r>
            <a:r>
              <a:rPr lang="en-MY" sz="2400" dirty="0">
                <a:hlinkClick r:id="rId3"/>
              </a:rPr>
              <a:t>https://www.analyticsvidhya.com/blog/2019/08/comprehensive-guide-language-model-nlp-python-code/</a:t>
            </a:r>
            <a:r>
              <a:rPr lang="en-MY" sz="2400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400" dirty="0"/>
              <a:t>Sequence Models (</a:t>
            </a:r>
            <a:r>
              <a:rPr lang="en-MY" sz="2400" dirty="0">
                <a:hlinkClick r:id="rId4"/>
              </a:rPr>
              <a:t>https://www.coursera.org/learn/nlp-sequence-models?specialization=deep-learning</a:t>
            </a:r>
            <a:r>
              <a:rPr lang="en-MY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Natural Language Processing with Probabilistic Models (</a:t>
            </a:r>
            <a:r>
              <a:rPr lang="en-US" sz="2400" dirty="0">
                <a:hlinkClick r:id="rId5"/>
              </a:rPr>
              <a:t>https://www.coursera.org/learn/probabilistic-models-in-nlp?specialization=natural-language-processing</a:t>
            </a:r>
            <a:r>
              <a:rPr lang="en-US" sz="2400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2400" dirty="0"/>
              <a:t>Natural Language Processing in TensorFlow (</a:t>
            </a:r>
            <a:r>
              <a:rPr lang="en-MY" sz="2400" dirty="0">
                <a:hlinkClick r:id="rId6"/>
              </a:rPr>
              <a:t>https://www.coursera.org/learn/natural-language-processing-tensorflow?specialization=tensorflow-in-practice</a:t>
            </a:r>
            <a:r>
              <a:rPr lang="en-MY" sz="2400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Applied Text Mining </a:t>
            </a:r>
            <a:r>
              <a:rPr lang="en-US" sz="2400"/>
              <a:t>in Python (</a:t>
            </a:r>
            <a:r>
              <a:rPr lang="en-US" sz="2400">
                <a:hlinkClick r:id="rId7"/>
              </a:rPr>
              <a:t>https://www.coursera.org/learn/python-text-mining?specialization=data-science-python</a:t>
            </a:r>
            <a:r>
              <a:rPr lang="en-US" sz="2400"/>
              <a:t> )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09034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70</TotalTime>
  <Words>332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Office Theme</vt:lpstr>
      <vt:lpstr>DATA Science Capstone Project </vt:lpstr>
      <vt:lpstr>About THIS PROJECT</vt:lpstr>
      <vt:lpstr>Model creation steps</vt:lpstr>
      <vt:lpstr>Image SLide</vt:lpstr>
      <vt:lpstr>REFERENCES CITED and NLP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Dennis Lam</dc:creator>
  <cp:lastModifiedBy>Dennis Lam</cp:lastModifiedBy>
  <cp:revision>13</cp:revision>
  <dcterms:created xsi:type="dcterms:W3CDTF">2021-03-20T10:52:13Z</dcterms:created>
  <dcterms:modified xsi:type="dcterms:W3CDTF">2021-03-20T12:54:40Z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