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jr1aN6Y3McQVE/sJI0svgm0pLy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34" y="82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5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4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457200" y="984818"/>
            <a:ext cx="8228732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Data Analysis: </a:t>
            </a: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Sales Prospects from Home Mortgage Data</a:t>
            </a:r>
            <a:endParaRPr/>
          </a:p>
        </p:txBody>
      </p:sp>
      <p:pic>
        <p:nvPicPr>
          <p:cNvPr id="97" name="Google Shape;9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150" y="6318753"/>
            <a:ext cx="405765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dirty="0">
                <a:solidFill>
                  <a:srgbClr val="0070C0"/>
                </a:solidFill>
              </a:rPr>
              <a:t>Observation or data here…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50" y="1345772"/>
            <a:ext cx="4966274" cy="40188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457200" y="580201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dirty="0">
                <a:solidFill>
                  <a:srgbClr val="0070C0"/>
                </a:solidFill>
              </a:rPr>
              <a:t>Observations and Key Insights</a:t>
            </a:r>
            <a:endParaRPr dirty="0"/>
          </a:p>
        </p:txBody>
      </p:sp>
      <p:sp>
        <p:nvSpPr>
          <p:cNvPr id="109" name="Google Shape;109;p3"/>
          <p:cNvSpPr txBox="1"/>
          <p:nvPr/>
        </p:nvSpPr>
        <p:spPr>
          <a:xfrm>
            <a:off x="457200" y="1790256"/>
            <a:ext cx="7439036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MY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MY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MY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MY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On-screen Show (4:3)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Observation or data here…</vt:lpstr>
      <vt:lpstr>Observations and Key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Dennis</cp:lastModifiedBy>
  <cp:revision>2</cp:revision>
  <dcterms:created xsi:type="dcterms:W3CDTF">2020-03-26T22:50:15Z</dcterms:created>
  <dcterms:modified xsi:type="dcterms:W3CDTF">2022-05-14T00:49:03Z</dcterms:modified>
</cp:coreProperties>
</file>