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Xt/vVwfK6gicvj+hgX54eX+h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3d1f30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1f3d1f3080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1f3d1f30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3d1f30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1f3d1f308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1f3d1f308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3d1f3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f3d1f308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1f3d1f3080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1124"/>
            <a:ext cx="7022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Mapping: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442857" y="1211125"/>
            <a:ext cx="308632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[name of process]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1f3d1f308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f3d1f3080_0_1"/>
          <p:cNvSpPr/>
          <p:nvPr/>
        </p:nvSpPr>
        <p:spPr>
          <a:xfrm>
            <a:off x="389381" y="1975698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and End Process</a:t>
            </a:r>
            <a:endParaRPr dirty="0"/>
          </a:p>
        </p:txBody>
      </p:sp>
      <p:sp>
        <p:nvSpPr>
          <p:cNvPr id="106" name="Google Shape;106;g11f3d1f3080_0_1"/>
          <p:cNvSpPr/>
          <p:nvPr/>
        </p:nvSpPr>
        <p:spPr>
          <a:xfrm>
            <a:off x="2082800" y="1899498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 dirty="0"/>
          </a:p>
        </p:txBody>
      </p:sp>
      <p:sp>
        <p:nvSpPr>
          <p:cNvPr id="107" name="Google Shape;107;g11f3d1f3080_0_1"/>
          <p:cNvSpPr/>
          <p:nvPr/>
        </p:nvSpPr>
        <p:spPr>
          <a:xfrm>
            <a:off x="3900237" y="1721698"/>
            <a:ext cx="1420577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sp>
        <p:nvSpPr>
          <p:cNvPr id="108" name="Google Shape;108;g11f3d1f3080_0_1"/>
          <p:cNvSpPr/>
          <p:nvPr/>
        </p:nvSpPr>
        <p:spPr>
          <a:xfrm>
            <a:off x="5762619" y="1797898"/>
            <a:ext cx="1210167" cy="812800"/>
          </a:xfrm>
          <a:prstGeom prst="flowChartInputOutput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09" name="Google Shape;109;g11f3d1f3080_0_1"/>
          <p:cNvSpPr/>
          <p:nvPr/>
        </p:nvSpPr>
        <p:spPr>
          <a:xfrm rot="10800000">
            <a:off x="7441151" y="1848598"/>
            <a:ext cx="1219200" cy="7113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1f3d1f3080_0_1"/>
          <p:cNvSpPr txBox="1"/>
          <p:nvPr/>
        </p:nvSpPr>
        <p:spPr>
          <a:xfrm>
            <a:off x="7441151" y="1988854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sp>
        <p:nvSpPr>
          <p:cNvPr id="111" name="Google Shape;111;g11f3d1f3080_0_1"/>
          <p:cNvSpPr txBox="1"/>
          <p:nvPr/>
        </p:nvSpPr>
        <p:spPr>
          <a:xfrm>
            <a:off x="291614" y="4451290"/>
            <a:ext cx="196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Symbols are connected to show flow, like this: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f3d1f3080_0_1"/>
          <p:cNvSpPr/>
          <p:nvPr/>
        </p:nvSpPr>
        <p:spPr>
          <a:xfrm>
            <a:off x="2722771" y="4065896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113" name="Google Shape;113;g11f3d1f3080_0_1"/>
          <p:cNvSpPr/>
          <p:nvPr/>
        </p:nvSpPr>
        <p:spPr>
          <a:xfrm>
            <a:off x="4609416" y="3886200"/>
            <a:ext cx="1420578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Point</a:t>
            </a:r>
            <a:endParaRPr/>
          </a:p>
        </p:txBody>
      </p:sp>
      <p:cxnSp>
        <p:nvCxnSpPr>
          <p:cNvPr id="114" name="Google Shape;114;g11f3d1f3080_0_1"/>
          <p:cNvCxnSpPr>
            <a:stCxn id="112" idx="3"/>
            <a:endCxn id="113" idx="1"/>
          </p:cNvCxnSpPr>
          <p:nvPr/>
        </p:nvCxnSpPr>
        <p:spPr>
          <a:xfrm rot="10800000" flipH="1">
            <a:off x="4116788" y="4368896"/>
            <a:ext cx="492600" cy="1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g11f3d1f3080_0_1"/>
          <p:cNvSpPr/>
          <p:nvPr/>
        </p:nvSpPr>
        <p:spPr>
          <a:xfrm rot="10800000">
            <a:off x="6604000" y="4013100"/>
            <a:ext cx="1219200" cy="7113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f3d1f3080_0_1"/>
          <p:cNvSpPr txBox="1"/>
          <p:nvPr/>
        </p:nvSpPr>
        <p:spPr>
          <a:xfrm>
            <a:off x="6604000" y="4153356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cxnSp>
        <p:nvCxnSpPr>
          <p:cNvPr id="117" name="Google Shape;117;g11f3d1f3080_0_1"/>
          <p:cNvCxnSpPr>
            <a:stCxn id="113" idx="3"/>
          </p:cNvCxnSpPr>
          <p:nvPr/>
        </p:nvCxnSpPr>
        <p:spPr>
          <a:xfrm>
            <a:off x="6029994" y="4368800"/>
            <a:ext cx="6624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g11f3d1f3080_0_1"/>
          <p:cNvSpPr/>
          <p:nvPr/>
        </p:nvSpPr>
        <p:spPr>
          <a:xfrm>
            <a:off x="4609416" y="5291117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cxnSp>
        <p:nvCxnSpPr>
          <p:cNvPr id="119" name="Google Shape;119;g11f3d1f3080_0_1"/>
          <p:cNvCxnSpPr>
            <a:stCxn id="113" idx="2"/>
            <a:endCxn id="118" idx="0"/>
          </p:cNvCxnSpPr>
          <p:nvPr/>
        </p:nvCxnSpPr>
        <p:spPr>
          <a:xfrm flipH="1">
            <a:off x="5306505" y="4851400"/>
            <a:ext cx="13200" cy="4398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g11f3d1f3080_0_1"/>
          <p:cNvSpPr txBox="1"/>
          <p:nvPr/>
        </p:nvSpPr>
        <p:spPr>
          <a:xfrm>
            <a:off x="6003433" y="4124475"/>
            <a:ext cx="5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1" name="Google Shape;121;g11f3d1f3080_0_1"/>
          <p:cNvSpPr txBox="1"/>
          <p:nvPr/>
        </p:nvSpPr>
        <p:spPr>
          <a:xfrm>
            <a:off x="5320814" y="4886475"/>
            <a:ext cx="384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2" name="Google Shape;122;g11f3d1f3080_0_1"/>
          <p:cNvSpPr txBox="1"/>
          <p:nvPr/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1800" b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Mapping – Commonly Used UML Symbols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1f3d1f30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1f3d1f3080_0_8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As-Is Process Map: </a:t>
            </a:r>
            <a:r>
              <a:rPr lang="en-US" i="1" dirty="0" smtClean="0">
                <a:solidFill>
                  <a:srgbClr val="0070C0"/>
                </a:solidFill>
              </a:rPr>
              <a:t>Loan Application</a:t>
            </a:r>
            <a:endParaRPr dirty="0"/>
          </a:p>
        </p:txBody>
      </p:sp>
      <p:sp>
        <p:nvSpPr>
          <p:cNvPr id="5" name="Google Shape;105;g11f3d1f3080_0_1"/>
          <p:cNvSpPr/>
          <p:nvPr/>
        </p:nvSpPr>
        <p:spPr>
          <a:xfrm>
            <a:off x="777308" y="1550824"/>
            <a:ext cx="1956656" cy="684375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1f3d1f308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1f3d1f3080_0_15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Opportunities for Process Improvement:  </a:t>
            </a:r>
            <a:r>
              <a:rPr lang="en-US" i="1">
                <a:solidFill>
                  <a:srgbClr val="0070C0"/>
                </a:solidFill>
              </a:rPr>
              <a:t>[name of process]</a:t>
            </a:r>
            <a:endParaRPr/>
          </a:p>
        </p:txBody>
      </p:sp>
      <p:sp>
        <p:nvSpPr>
          <p:cNvPr id="137" name="Google Shape;137;g11f3d1f3080_0_15"/>
          <p:cNvSpPr txBox="1">
            <a:spLocks noGrp="1"/>
          </p:cNvSpPr>
          <p:nvPr>
            <p:ph type="body" idx="1"/>
          </p:nvPr>
        </p:nvSpPr>
        <p:spPr>
          <a:xfrm>
            <a:off x="480601" y="1825625"/>
            <a:ext cx="4020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/>
              <a:t>xxx</a:t>
            </a:r>
            <a:endParaRPr/>
          </a:p>
        </p:txBody>
      </p:sp>
      <p:sp>
        <p:nvSpPr>
          <p:cNvPr id="138" name="Google Shape;138;g11f3d1f3080_0_15"/>
          <p:cNvSpPr txBox="1"/>
          <p:nvPr/>
        </p:nvSpPr>
        <p:spPr>
          <a:xfrm>
            <a:off x="477748" y="1436914"/>
            <a:ext cx="8229600" cy="369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Improvement Opportunities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As-Is Process Map: Loan Application</vt:lpstr>
      <vt:lpstr>Opportunities for Process Improvement:  [name of process]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Dennis</cp:lastModifiedBy>
  <cp:revision>1</cp:revision>
  <dcterms:created xsi:type="dcterms:W3CDTF">2020-03-26T22:50:15Z</dcterms:created>
  <dcterms:modified xsi:type="dcterms:W3CDTF">2022-05-14T06:10:26Z</dcterms:modified>
</cp:coreProperties>
</file>