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05dbbde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05dbbdec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20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Improvement Opportunity: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</a:t>
            </a:r>
            <a:r>
              <a:rPr lang="en-US" sz="3200" dirty="0" smtClean="0">
                <a:solidFill>
                  <a:schemeClr val="dk1"/>
                </a:solidFill>
              </a:rPr>
              <a:t>e way of reach-out and get results!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457634" y="4946612"/>
            <a:ext cx="8228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</a:t>
            </a:r>
            <a:r>
              <a:rPr lang="en-US" sz="2400" b="0" i="0" u="none" strike="noStrike" cap="none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Employees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05dbbdec2_0_12"/>
          <p:cNvSpPr txBox="1">
            <a:spLocks noGrp="1"/>
          </p:cNvSpPr>
          <p:nvPr>
            <p:ph type="title" idx="4294967295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1700"/>
          </a:p>
        </p:txBody>
      </p:sp>
      <p:sp>
        <p:nvSpPr>
          <p:cNvPr id="106" name="Google Shape;106;g1205dbbdec2_0_1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/>
              <a:t>Add your compelling visual and accompanying text/tag line here to convey a key point and grab the reader’s attention</a:t>
            </a:r>
            <a:endParaRPr sz="3200"/>
          </a:p>
        </p:txBody>
      </p:sp>
      <p:sp>
        <p:nvSpPr>
          <p:cNvPr id="107" name="Google Shape;107;g1205dbbdec2_0_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>
            <a:spLocks noGrp="1"/>
          </p:cNvSpPr>
          <p:nvPr>
            <p:ph type="title" idx="4294967295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5" name="Google Shape;115;g1205dbbdec2_0_16"/>
          <p:cNvSpPr txBox="1"/>
          <p:nvPr/>
        </p:nvSpPr>
        <p:spPr>
          <a:xfrm>
            <a:off x="708212" y="1739153"/>
            <a:ext cx="656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slides telling your story….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>
            <a:spLocks noGrp="1"/>
          </p:cNvSpPr>
          <p:nvPr>
            <p:ph type="title" idx="4294967295"/>
          </p:nvPr>
        </p:nvSpPr>
        <p:spPr>
          <a:xfrm>
            <a:off x="457200" y="580201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539552" y="1556792"/>
            <a:ext cx="7439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story and the key takeaway insights you want to leave with your audience….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Dennis</cp:lastModifiedBy>
  <cp:revision>1</cp:revision>
  <dcterms:created xsi:type="dcterms:W3CDTF">2020-03-26T22:50:15Z</dcterms:created>
  <dcterms:modified xsi:type="dcterms:W3CDTF">2022-05-14T06:14:49Z</dcterms:modified>
</cp:coreProperties>
</file>