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garet Brennan" userId="0dc9b5fa-cd63-4b0a-813a-5a70735cd705" providerId="ADAL" clId="{5AEDBB7A-22DE-4CD2-81F6-65E59D737E4E}"/>
    <pc:docChg chg="custSel modSld">
      <pc:chgData name="Margaret Brennan" userId="0dc9b5fa-cd63-4b0a-813a-5a70735cd705" providerId="ADAL" clId="{5AEDBB7A-22DE-4CD2-81F6-65E59D737E4E}" dt="2025-04-03T14:47:28.696" v="0" actId="478"/>
      <pc:docMkLst>
        <pc:docMk/>
      </pc:docMkLst>
      <pc:sldChg chg="delSp mod">
        <pc:chgData name="Margaret Brennan" userId="0dc9b5fa-cd63-4b0a-813a-5a70735cd705" providerId="ADAL" clId="{5AEDBB7A-22DE-4CD2-81F6-65E59D737E4E}" dt="2025-04-03T14:47:28.696" v="0" actId="478"/>
        <pc:sldMkLst>
          <pc:docMk/>
          <pc:sldMk cId="4288864839" sldId="256"/>
        </pc:sldMkLst>
        <pc:spChg chg="del">
          <ac:chgData name="Margaret Brennan" userId="0dc9b5fa-cd63-4b0a-813a-5a70735cd705" providerId="ADAL" clId="{5AEDBB7A-22DE-4CD2-81F6-65E59D737E4E}" dt="2025-04-03T14:47:28.696" v="0" actId="478"/>
          <ac:spMkLst>
            <pc:docMk/>
            <pc:sldMk cId="4288864839" sldId="256"/>
            <ac:spMk id="3" creationId="{1F5F04FD-F69E-D6F7-3D96-8A60E725208D}"/>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B97FBB-6886-40F8-A6A3-1D68B5C2C80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2D77BCB-BF92-46B1-98B2-F244B7D0FF8F}">
      <dgm:prSet/>
      <dgm:spPr/>
      <dgm:t>
        <a:bodyPr/>
        <a:lstStyle/>
        <a:p>
          <a:r>
            <a:rPr lang="en-US"/>
            <a:t>User Engagement Highlights</a:t>
          </a:r>
        </a:p>
      </dgm:t>
    </dgm:pt>
    <dgm:pt modelId="{FDBE8CE4-D319-48D0-BCDF-E4FC9EDE076A}" type="parTrans" cxnId="{43350920-50C6-4622-9979-68ECBAF30012}">
      <dgm:prSet/>
      <dgm:spPr/>
      <dgm:t>
        <a:bodyPr/>
        <a:lstStyle/>
        <a:p>
          <a:endParaRPr lang="en-US"/>
        </a:p>
      </dgm:t>
    </dgm:pt>
    <dgm:pt modelId="{7FA89802-9CFA-4C2A-A469-5C99D2D2B0C3}" type="sibTrans" cxnId="{43350920-50C6-4622-9979-68ECBAF30012}">
      <dgm:prSet/>
      <dgm:spPr/>
      <dgm:t>
        <a:bodyPr/>
        <a:lstStyle/>
        <a:p>
          <a:endParaRPr lang="en-US"/>
        </a:p>
      </dgm:t>
    </dgm:pt>
    <dgm:pt modelId="{EF91ABF8-5BFF-42F6-8332-D06F38351C74}">
      <dgm:prSet/>
      <dgm:spPr/>
      <dgm:t>
        <a:bodyPr/>
        <a:lstStyle/>
        <a:p>
          <a:r>
            <a:rPr lang="en-US"/>
            <a:t>Internal Marketing Campaigns</a:t>
          </a:r>
        </a:p>
      </dgm:t>
    </dgm:pt>
    <dgm:pt modelId="{70EE959A-319B-4BFD-8270-964CF305F8F3}" type="parTrans" cxnId="{A0468555-52B9-43F5-976D-84BD1D8E7526}">
      <dgm:prSet/>
      <dgm:spPr/>
      <dgm:t>
        <a:bodyPr/>
        <a:lstStyle/>
        <a:p>
          <a:endParaRPr lang="en-US"/>
        </a:p>
      </dgm:t>
    </dgm:pt>
    <dgm:pt modelId="{D184C724-7CFA-45AC-A028-21BDCCE3B8E2}" type="sibTrans" cxnId="{A0468555-52B9-43F5-976D-84BD1D8E7526}">
      <dgm:prSet/>
      <dgm:spPr/>
      <dgm:t>
        <a:bodyPr/>
        <a:lstStyle/>
        <a:p>
          <a:endParaRPr lang="en-US"/>
        </a:p>
      </dgm:t>
    </dgm:pt>
    <dgm:pt modelId="{550730CE-4F7F-422F-A493-A98C64CF8D59}">
      <dgm:prSet/>
      <dgm:spPr/>
      <dgm:t>
        <a:bodyPr/>
        <a:lstStyle/>
        <a:p>
          <a:r>
            <a:rPr lang="en-US"/>
            <a:t>Next Steps for Engagement</a:t>
          </a:r>
        </a:p>
      </dgm:t>
    </dgm:pt>
    <dgm:pt modelId="{0DA5D669-AB55-4795-B605-67FB4BFC8995}" type="parTrans" cxnId="{0933DE83-674F-423B-91BD-8F142724B8F8}">
      <dgm:prSet/>
      <dgm:spPr/>
      <dgm:t>
        <a:bodyPr/>
        <a:lstStyle/>
        <a:p>
          <a:endParaRPr lang="en-US"/>
        </a:p>
      </dgm:t>
    </dgm:pt>
    <dgm:pt modelId="{2801C536-0ACB-48D5-8D09-A16EC41EFCE6}" type="sibTrans" cxnId="{0933DE83-674F-423B-91BD-8F142724B8F8}">
      <dgm:prSet/>
      <dgm:spPr/>
      <dgm:t>
        <a:bodyPr/>
        <a:lstStyle/>
        <a:p>
          <a:endParaRPr lang="en-US"/>
        </a:p>
      </dgm:t>
    </dgm:pt>
    <dgm:pt modelId="{44F241E8-5513-4E20-B87E-4E4F9D6A944E}" type="pres">
      <dgm:prSet presAssocID="{F6B97FBB-6886-40F8-A6A3-1D68B5C2C805}" presName="root" presStyleCnt="0">
        <dgm:presLayoutVars>
          <dgm:dir/>
          <dgm:resizeHandles val="exact"/>
        </dgm:presLayoutVars>
      </dgm:prSet>
      <dgm:spPr/>
    </dgm:pt>
    <dgm:pt modelId="{721B5974-C266-4D34-AA71-6F4643E15BF0}" type="pres">
      <dgm:prSet presAssocID="{82D77BCB-BF92-46B1-98B2-F244B7D0FF8F}" presName="compNode" presStyleCnt="0"/>
      <dgm:spPr/>
    </dgm:pt>
    <dgm:pt modelId="{FE9A3318-611E-4853-8A2A-069D8BA1299A}" type="pres">
      <dgm:prSet presAssocID="{82D77BCB-BF92-46B1-98B2-F244B7D0FF8F}" presName="bgRect" presStyleLbl="bgShp" presStyleIdx="0" presStyleCnt="3"/>
      <dgm:spPr/>
    </dgm:pt>
    <dgm:pt modelId="{0B2A68A7-E02A-4F63-ACC9-517F706D27D5}" type="pres">
      <dgm:prSet presAssocID="{82D77BCB-BF92-46B1-98B2-F244B7D0FF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11208EC2-78BE-4DA6-A9A5-78B092B790B6}" type="pres">
      <dgm:prSet presAssocID="{82D77BCB-BF92-46B1-98B2-F244B7D0FF8F}" presName="spaceRect" presStyleCnt="0"/>
      <dgm:spPr/>
    </dgm:pt>
    <dgm:pt modelId="{14EF40DF-C37C-4512-B0C4-900075CBED2B}" type="pres">
      <dgm:prSet presAssocID="{82D77BCB-BF92-46B1-98B2-F244B7D0FF8F}" presName="parTx" presStyleLbl="revTx" presStyleIdx="0" presStyleCnt="3">
        <dgm:presLayoutVars>
          <dgm:chMax val="0"/>
          <dgm:chPref val="0"/>
        </dgm:presLayoutVars>
      </dgm:prSet>
      <dgm:spPr/>
    </dgm:pt>
    <dgm:pt modelId="{D1688039-016D-4811-A5AD-62F81D8F7DE7}" type="pres">
      <dgm:prSet presAssocID="{7FA89802-9CFA-4C2A-A469-5C99D2D2B0C3}" presName="sibTrans" presStyleCnt="0"/>
      <dgm:spPr/>
    </dgm:pt>
    <dgm:pt modelId="{7F578D2A-DB86-470B-B275-67F3BB7DE812}" type="pres">
      <dgm:prSet presAssocID="{EF91ABF8-5BFF-42F6-8332-D06F38351C74}" presName="compNode" presStyleCnt="0"/>
      <dgm:spPr/>
    </dgm:pt>
    <dgm:pt modelId="{F7191ED0-AEEB-4FC8-B1E3-2B23764E38CF}" type="pres">
      <dgm:prSet presAssocID="{EF91ABF8-5BFF-42F6-8332-D06F38351C74}" presName="bgRect" presStyleLbl="bgShp" presStyleIdx="1" presStyleCnt="3"/>
      <dgm:spPr/>
    </dgm:pt>
    <dgm:pt modelId="{E47B17CC-6FC2-4AAD-BDE8-F461A4FE3067}" type="pres">
      <dgm:prSet presAssocID="{EF91ABF8-5BFF-42F6-8332-D06F38351C7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gaphone"/>
        </a:ext>
      </dgm:extLst>
    </dgm:pt>
    <dgm:pt modelId="{08ED103B-7430-4669-9BC7-636A57226336}" type="pres">
      <dgm:prSet presAssocID="{EF91ABF8-5BFF-42F6-8332-D06F38351C74}" presName="spaceRect" presStyleCnt="0"/>
      <dgm:spPr/>
    </dgm:pt>
    <dgm:pt modelId="{F805A9EA-40DA-42BE-9569-52D3DD3A1AF9}" type="pres">
      <dgm:prSet presAssocID="{EF91ABF8-5BFF-42F6-8332-D06F38351C74}" presName="parTx" presStyleLbl="revTx" presStyleIdx="1" presStyleCnt="3">
        <dgm:presLayoutVars>
          <dgm:chMax val="0"/>
          <dgm:chPref val="0"/>
        </dgm:presLayoutVars>
      </dgm:prSet>
      <dgm:spPr/>
    </dgm:pt>
    <dgm:pt modelId="{D94B4D11-8FD9-4376-AACD-6EBB9B5E5C0E}" type="pres">
      <dgm:prSet presAssocID="{D184C724-7CFA-45AC-A028-21BDCCE3B8E2}" presName="sibTrans" presStyleCnt="0"/>
      <dgm:spPr/>
    </dgm:pt>
    <dgm:pt modelId="{4468585F-A73D-49B8-B14E-BD1E864A6BA6}" type="pres">
      <dgm:prSet presAssocID="{550730CE-4F7F-422F-A493-A98C64CF8D59}" presName="compNode" presStyleCnt="0"/>
      <dgm:spPr/>
    </dgm:pt>
    <dgm:pt modelId="{03DBDB2A-E4CD-4A04-BB36-18B78C1B6F4C}" type="pres">
      <dgm:prSet presAssocID="{550730CE-4F7F-422F-A493-A98C64CF8D59}" presName="bgRect" presStyleLbl="bgShp" presStyleIdx="2" presStyleCnt="3"/>
      <dgm:spPr/>
    </dgm:pt>
    <dgm:pt modelId="{14070F65-9CAB-4E6A-AB2F-E4B2094BD85C}" type="pres">
      <dgm:prSet presAssocID="{550730CE-4F7F-422F-A493-A98C64CF8D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63EF8499-DBDB-4636-88B1-C40B4220A863}" type="pres">
      <dgm:prSet presAssocID="{550730CE-4F7F-422F-A493-A98C64CF8D59}" presName="spaceRect" presStyleCnt="0"/>
      <dgm:spPr/>
    </dgm:pt>
    <dgm:pt modelId="{5DCC291B-2203-40BA-A3B1-3A3F55493C15}" type="pres">
      <dgm:prSet presAssocID="{550730CE-4F7F-422F-A493-A98C64CF8D59}" presName="parTx" presStyleLbl="revTx" presStyleIdx="2" presStyleCnt="3">
        <dgm:presLayoutVars>
          <dgm:chMax val="0"/>
          <dgm:chPref val="0"/>
        </dgm:presLayoutVars>
      </dgm:prSet>
      <dgm:spPr/>
    </dgm:pt>
  </dgm:ptLst>
  <dgm:cxnLst>
    <dgm:cxn modelId="{43350920-50C6-4622-9979-68ECBAF30012}" srcId="{F6B97FBB-6886-40F8-A6A3-1D68B5C2C805}" destId="{82D77BCB-BF92-46B1-98B2-F244B7D0FF8F}" srcOrd="0" destOrd="0" parTransId="{FDBE8CE4-D319-48D0-BCDF-E4FC9EDE076A}" sibTransId="{7FA89802-9CFA-4C2A-A469-5C99D2D2B0C3}"/>
    <dgm:cxn modelId="{7EEDAC6C-8119-419D-9B3A-475B1040EA74}" type="presOf" srcId="{F6B97FBB-6886-40F8-A6A3-1D68B5C2C805}" destId="{44F241E8-5513-4E20-B87E-4E4F9D6A944E}" srcOrd="0" destOrd="0" presId="urn:microsoft.com/office/officeart/2018/2/layout/IconVerticalSolidList"/>
    <dgm:cxn modelId="{A0468555-52B9-43F5-976D-84BD1D8E7526}" srcId="{F6B97FBB-6886-40F8-A6A3-1D68B5C2C805}" destId="{EF91ABF8-5BFF-42F6-8332-D06F38351C74}" srcOrd="1" destOrd="0" parTransId="{70EE959A-319B-4BFD-8270-964CF305F8F3}" sibTransId="{D184C724-7CFA-45AC-A028-21BDCCE3B8E2}"/>
    <dgm:cxn modelId="{0933DE83-674F-423B-91BD-8F142724B8F8}" srcId="{F6B97FBB-6886-40F8-A6A3-1D68B5C2C805}" destId="{550730CE-4F7F-422F-A493-A98C64CF8D59}" srcOrd="2" destOrd="0" parTransId="{0DA5D669-AB55-4795-B605-67FB4BFC8995}" sibTransId="{2801C536-0ACB-48D5-8D09-A16EC41EFCE6}"/>
    <dgm:cxn modelId="{1568E1A1-E2D5-4661-BDE7-22ED3DD646CB}" type="presOf" srcId="{82D77BCB-BF92-46B1-98B2-F244B7D0FF8F}" destId="{14EF40DF-C37C-4512-B0C4-900075CBED2B}" srcOrd="0" destOrd="0" presId="urn:microsoft.com/office/officeart/2018/2/layout/IconVerticalSolidList"/>
    <dgm:cxn modelId="{9FEB7DEE-C53E-45DA-ACAD-8A51502B59E2}" type="presOf" srcId="{EF91ABF8-5BFF-42F6-8332-D06F38351C74}" destId="{F805A9EA-40DA-42BE-9569-52D3DD3A1AF9}" srcOrd="0" destOrd="0" presId="urn:microsoft.com/office/officeart/2018/2/layout/IconVerticalSolidList"/>
    <dgm:cxn modelId="{63F525FE-A1AB-48FC-8F2E-47052A7A03FD}" type="presOf" srcId="{550730CE-4F7F-422F-A493-A98C64CF8D59}" destId="{5DCC291B-2203-40BA-A3B1-3A3F55493C15}" srcOrd="0" destOrd="0" presId="urn:microsoft.com/office/officeart/2018/2/layout/IconVerticalSolidList"/>
    <dgm:cxn modelId="{E7388C6A-3B48-4FF2-84DE-F7FC4BE325A3}" type="presParOf" srcId="{44F241E8-5513-4E20-B87E-4E4F9D6A944E}" destId="{721B5974-C266-4D34-AA71-6F4643E15BF0}" srcOrd="0" destOrd="0" presId="urn:microsoft.com/office/officeart/2018/2/layout/IconVerticalSolidList"/>
    <dgm:cxn modelId="{071D1938-20CB-417F-8E85-86DCCFD6593C}" type="presParOf" srcId="{721B5974-C266-4D34-AA71-6F4643E15BF0}" destId="{FE9A3318-611E-4853-8A2A-069D8BA1299A}" srcOrd="0" destOrd="0" presId="urn:microsoft.com/office/officeart/2018/2/layout/IconVerticalSolidList"/>
    <dgm:cxn modelId="{78C415B9-7D79-4FF1-B5B6-A4179B99E3EB}" type="presParOf" srcId="{721B5974-C266-4D34-AA71-6F4643E15BF0}" destId="{0B2A68A7-E02A-4F63-ACC9-517F706D27D5}" srcOrd="1" destOrd="0" presId="urn:microsoft.com/office/officeart/2018/2/layout/IconVerticalSolidList"/>
    <dgm:cxn modelId="{E5A5C801-7D59-467C-9F5A-741D77B98D4C}" type="presParOf" srcId="{721B5974-C266-4D34-AA71-6F4643E15BF0}" destId="{11208EC2-78BE-4DA6-A9A5-78B092B790B6}" srcOrd="2" destOrd="0" presId="urn:microsoft.com/office/officeart/2018/2/layout/IconVerticalSolidList"/>
    <dgm:cxn modelId="{4FCD3E98-19E8-4EAB-94AB-B536481AC7C4}" type="presParOf" srcId="{721B5974-C266-4D34-AA71-6F4643E15BF0}" destId="{14EF40DF-C37C-4512-B0C4-900075CBED2B}" srcOrd="3" destOrd="0" presId="urn:microsoft.com/office/officeart/2018/2/layout/IconVerticalSolidList"/>
    <dgm:cxn modelId="{355C7E70-9579-41A6-A743-03BC7FC15063}" type="presParOf" srcId="{44F241E8-5513-4E20-B87E-4E4F9D6A944E}" destId="{D1688039-016D-4811-A5AD-62F81D8F7DE7}" srcOrd="1" destOrd="0" presId="urn:microsoft.com/office/officeart/2018/2/layout/IconVerticalSolidList"/>
    <dgm:cxn modelId="{78D70004-5D96-4608-A009-2CE424163967}" type="presParOf" srcId="{44F241E8-5513-4E20-B87E-4E4F9D6A944E}" destId="{7F578D2A-DB86-470B-B275-67F3BB7DE812}" srcOrd="2" destOrd="0" presId="urn:microsoft.com/office/officeart/2018/2/layout/IconVerticalSolidList"/>
    <dgm:cxn modelId="{703694AE-2567-4F3B-A221-FC44FE1E9090}" type="presParOf" srcId="{7F578D2A-DB86-470B-B275-67F3BB7DE812}" destId="{F7191ED0-AEEB-4FC8-B1E3-2B23764E38CF}" srcOrd="0" destOrd="0" presId="urn:microsoft.com/office/officeart/2018/2/layout/IconVerticalSolidList"/>
    <dgm:cxn modelId="{E46127B6-6193-4089-8BD7-774A43C2749B}" type="presParOf" srcId="{7F578D2A-DB86-470B-B275-67F3BB7DE812}" destId="{E47B17CC-6FC2-4AAD-BDE8-F461A4FE3067}" srcOrd="1" destOrd="0" presId="urn:microsoft.com/office/officeart/2018/2/layout/IconVerticalSolidList"/>
    <dgm:cxn modelId="{9A805A51-A41F-49A5-ACE9-D7F61C1DD460}" type="presParOf" srcId="{7F578D2A-DB86-470B-B275-67F3BB7DE812}" destId="{08ED103B-7430-4669-9BC7-636A57226336}" srcOrd="2" destOrd="0" presId="urn:microsoft.com/office/officeart/2018/2/layout/IconVerticalSolidList"/>
    <dgm:cxn modelId="{90C05E57-5211-4AF6-AD7E-6B2B2AD88805}" type="presParOf" srcId="{7F578D2A-DB86-470B-B275-67F3BB7DE812}" destId="{F805A9EA-40DA-42BE-9569-52D3DD3A1AF9}" srcOrd="3" destOrd="0" presId="urn:microsoft.com/office/officeart/2018/2/layout/IconVerticalSolidList"/>
    <dgm:cxn modelId="{70EB42FE-EA77-4817-9583-4FFC4DC4F893}" type="presParOf" srcId="{44F241E8-5513-4E20-B87E-4E4F9D6A944E}" destId="{D94B4D11-8FD9-4376-AACD-6EBB9B5E5C0E}" srcOrd="3" destOrd="0" presId="urn:microsoft.com/office/officeart/2018/2/layout/IconVerticalSolidList"/>
    <dgm:cxn modelId="{BDACA16D-7B83-4C1C-98FA-F47984629F96}" type="presParOf" srcId="{44F241E8-5513-4E20-B87E-4E4F9D6A944E}" destId="{4468585F-A73D-49B8-B14E-BD1E864A6BA6}" srcOrd="4" destOrd="0" presId="urn:microsoft.com/office/officeart/2018/2/layout/IconVerticalSolidList"/>
    <dgm:cxn modelId="{A370A5C3-0233-45A6-95B7-37FBA9EE3E0E}" type="presParOf" srcId="{4468585F-A73D-49B8-B14E-BD1E864A6BA6}" destId="{03DBDB2A-E4CD-4A04-BB36-18B78C1B6F4C}" srcOrd="0" destOrd="0" presId="urn:microsoft.com/office/officeart/2018/2/layout/IconVerticalSolidList"/>
    <dgm:cxn modelId="{8733344D-2B7C-49B2-9944-0752026DC833}" type="presParOf" srcId="{4468585F-A73D-49B8-B14E-BD1E864A6BA6}" destId="{14070F65-9CAB-4E6A-AB2F-E4B2094BD85C}" srcOrd="1" destOrd="0" presId="urn:microsoft.com/office/officeart/2018/2/layout/IconVerticalSolidList"/>
    <dgm:cxn modelId="{30F1E9ED-0963-45E4-9A40-86AD135C6351}" type="presParOf" srcId="{4468585F-A73D-49B8-B14E-BD1E864A6BA6}" destId="{63EF8499-DBDB-4636-88B1-C40B4220A863}" srcOrd="2" destOrd="0" presId="urn:microsoft.com/office/officeart/2018/2/layout/IconVerticalSolidList"/>
    <dgm:cxn modelId="{DFA894C2-66DD-4A5B-BB76-84D0E5D0A133}" type="presParOf" srcId="{4468585F-A73D-49B8-B14E-BD1E864A6BA6}" destId="{5DCC291B-2203-40BA-A3B1-3A3F55493C1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C70553A-7F92-45A2-BA76-CA43FFD3378F}" type="doc">
      <dgm:prSet loTypeId="urn:microsoft.com/office/officeart/2016/7/layout/VerticalSolidActionList" loCatId="List" qsTypeId="urn:microsoft.com/office/officeart/2005/8/quickstyle/simple1" qsCatId="simple" csTypeId="urn:microsoft.com/office/officeart/2005/8/colors/colorful1" csCatId="colorful"/>
      <dgm:spPr/>
      <dgm:t>
        <a:bodyPr/>
        <a:lstStyle/>
        <a:p>
          <a:endParaRPr lang="en-US"/>
        </a:p>
      </dgm:t>
    </dgm:pt>
    <dgm:pt modelId="{CE25D55A-8B91-4F6A-A27E-D475862A165E}">
      <dgm:prSet/>
      <dgm:spPr/>
      <dgm:t>
        <a:bodyPr/>
        <a:lstStyle/>
        <a:p>
          <a:r>
            <a:rPr lang="en-US"/>
            <a:t>High Internal Engagement</a:t>
          </a:r>
        </a:p>
      </dgm:t>
    </dgm:pt>
    <dgm:pt modelId="{D5306FD6-7B9B-466C-9DCF-17874838AA97}" type="parTrans" cxnId="{E9F2F269-7E97-483B-8CE2-D01862450336}">
      <dgm:prSet/>
      <dgm:spPr/>
      <dgm:t>
        <a:bodyPr/>
        <a:lstStyle/>
        <a:p>
          <a:endParaRPr lang="en-US"/>
        </a:p>
      </dgm:t>
    </dgm:pt>
    <dgm:pt modelId="{EAD9622D-8C2F-4A77-B3F4-B78F9111AE6B}" type="sibTrans" cxnId="{E9F2F269-7E97-483B-8CE2-D01862450336}">
      <dgm:prSet/>
      <dgm:spPr/>
      <dgm:t>
        <a:bodyPr/>
        <a:lstStyle/>
        <a:p>
          <a:endParaRPr lang="en-US"/>
        </a:p>
      </dgm:t>
    </dgm:pt>
    <dgm:pt modelId="{B2F738FC-1666-4A51-B0AC-42E595F51E8A}">
      <dgm:prSet/>
      <dgm:spPr/>
      <dgm:t>
        <a:bodyPr/>
        <a:lstStyle/>
        <a:p>
          <a:r>
            <a:rPr lang="en-US"/>
            <a:t>70% of invited employees logged in within the first two weeks</a:t>
          </a:r>
        </a:p>
      </dgm:t>
    </dgm:pt>
    <dgm:pt modelId="{436EA6E7-8164-4CCC-B938-28634CB45498}" type="parTrans" cxnId="{72711117-EABD-484E-ABAC-86C2DCA859A5}">
      <dgm:prSet/>
      <dgm:spPr/>
      <dgm:t>
        <a:bodyPr/>
        <a:lstStyle/>
        <a:p>
          <a:endParaRPr lang="en-US"/>
        </a:p>
      </dgm:t>
    </dgm:pt>
    <dgm:pt modelId="{4402CE6A-B13B-47B4-812E-82A5A2B22B96}" type="sibTrans" cxnId="{72711117-EABD-484E-ABAC-86C2DCA859A5}">
      <dgm:prSet/>
      <dgm:spPr/>
      <dgm:t>
        <a:bodyPr/>
        <a:lstStyle/>
        <a:p>
          <a:endParaRPr lang="en-US"/>
        </a:p>
      </dgm:t>
    </dgm:pt>
    <dgm:pt modelId="{698E9BD0-2289-4A24-A6BF-C44A0C53F98A}">
      <dgm:prSet/>
      <dgm:spPr/>
      <dgm:t>
        <a:bodyPr/>
        <a:lstStyle/>
        <a:p>
          <a:r>
            <a:rPr lang="en-US"/>
            <a:t>Explored at least one module</a:t>
          </a:r>
        </a:p>
      </dgm:t>
    </dgm:pt>
    <dgm:pt modelId="{D2130C73-3917-46E7-83FC-0E360CFA8500}" type="parTrans" cxnId="{C70C020B-0D2A-41B4-8DBE-8AB20A295CB6}">
      <dgm:prSet/>
      <dgm:spPr/>
      <dgm:t>
        <a:bodyPr/>
        <a:lstStyle/>
        <a:p>
          <a:endParaRPr lang="en-US"/>
        </a:p>
      </dgm:t>
    </dgm:pt>
    <dgm:pt modelId="{1B302BD1-BCDB-4E12-B598-D627336BC7E8}" type="sibTrans" cxnId="{C70C020B-0D2A-41B4-8DBE-8AB20A295CB6}">
      <dgm:prSet/>
      <dgm:spPr/>
      <dgm:t>
        <a:bodyPr/>
        <a:lstStyle/>
        <a:p>
          <a:endParaRPr lang="en-US"/>
        </a:p>
      </dgm:t>
    </dgm:pt>
    <dgm:pt modelId="{645F4704-6684-42DE-88C7-BC0A76F2891A}">
      <dgm:prSet/>
      <dgm:spPr/>
      <dgm:t>
        <a:bodyPr/>
        <a:lstStyle/>
        <a:p>
          <a:r>
            <a:rPr lang="en-US"/>
            <a:t>Course Completion</a:t>
          </a:r>
        </a:p>
      </dgm:t>
    </dgm:pt>
    <dgm:pt modelId="{63DEE3E4-1C38-4995-9596-A07E38C25968}" type="parTrans" cxnId="{2CB8F72E-F535-45C7-A813-FC01079A0BE9}">
      <dgm:prSet/>
      <dgm:spPr/>
      <dgm:t>
        <a:bodyPr/>
        <a:lstStyle/>
        <a:p>
          <a:endParaRPr lang="en-US"/>
        </a:p>
      </dgm:t>
    </dgm:pt>
    <dgm:pt modelId="{8F25FCC3-7425-4BD6-8C2D-20AF7B2B7CF0}" type="sibTrans" cxnId="{2CB8F72E-F535-45C7-A813-FC01079A0BE9}">
      <dgm:prSet/>
      <dgm:spPr/>
      <dgm:t>
        <a:bodyPr/>
        <a:lstStyle/>
        <a:p>
          <a:endParaRPr lang="en-US"/>
        </a:p>
      </dgm:t>
    </dgm:pt>
    <dgm:pt modelId="{5DAF566C-6A48-447C-8433-235D3C6AFF10}">
      <dgm:prSet/>
      <dgm:spPr/>
      <dgm:t>
        <a:bodyPr/>
        <a:lstStyle/>
        <a:p>
          <a:r>
            <a:rPr lang="en-US"/>
            <a:t>Average of 2.4 courses completed per user</a:t>
          </a:r>
        </a:p>
      </dgm:t>
    </dgm:pt>
    <dgm:pt modelId="{5457BC4F-6F0F-4642-B141-212F0C45D27F}" type="parTrans" cxnId="{43B83235-9665-40DF-8187-9C3B1941ED50}">
      <dgm:prSet/>
      <dgm:spPr/>
      <dgm:t>
        <a:bodyPr/>
        <a:lstStyle/>
        <a:p>
          <a:endParaRPr lang="en-US"/>
        </a:p>
      </dgm:t>
    </dgm:pt>
    <dgm:pt modelId="{C7A2E96E-82A9-42C5-A520-D4246EF1E79B}" type="sibTrans" cxnId="{43B83235-9665-40DF-8187-9C3B1941ED50}">
      <dgm:prSet/>
      <dgm:spPr/>
      <dgm:t>
        <a:bodyPr/>
        <a:lstStyle/>
        <a:p>
          <a:endParaRPr lang="en-US"/>
        </a:p>
      </dgm:t>
    </dgm:pt>
    <dgm:pt modelId="{126E48F3-ED47-4410-A4B0-2B560AC4C0B0}">
      <dgm:prSet/>
      <dgm:spPr/>
      <dgm:t>
        <a:bodyPr/>
        <a:lstStyle/>
        <a:p>
          <a:r>
            <a:rPr lang="en-US"/>
            <a:t>Popular topics: Leading Hybrid Teams and Time Management Essentials</a:t>
          </a:r>
        </a:p>
      </dgm:t>
    </dgm:pt>
    <dgm:pt modelId="{43586CDE-D72B-481F-911C-1B98EF6813ED}" type="parTrans" cxnId="{B6CCAEE7-C0ED-4E66-9F86-796D78FA1B16}">
      <dgm:prSet/>
      <dgm:spPr/>
      <dgm:t>
        <a:bodyPr/>
        <a:lstStyle/>
        <a:p>
          <a:endParaRPr lang="en-US"/>
        </a:p>
      </dgm:t>
    </dgm:pt>
    <dgm:pt modelId="{DA95A5DD-96AA-4110-A2B9-39A800375ECB}" type="sibTrans" cxnId="{B6CCAEE7-C0ED-4E66-9F86-796D78FA1B16}">
      <dgm:prSet/>
      <dgm:spPr/>
      <dgm:t>
        <a:bodyPr/>
        <a:lstStyle/>
        <a:p>
          <a:endParaRPr lang="en-US"/>
        </a:p>
      </dgm:t>
    </dgm:pt>
    <dgm:pt modelId="{0026C6E4-4872-4819-AB7A-49780FF98F2A}">
      <dgm:prSet/>
      <dgm:spPr/>
      <dgm:t>
        <a:bodyPr/>
        <a:lstStyle/>
        <a:p>
          <a:r>
            <a:rPr lang="en-US"/>
            <a:t>Positive Feedback</a:t>
          </a:r>
        </a:p>
      </dgm:t>
    </dgm:pt>
    <dgm:pt modelId="{59DF44A4-14EB-4C1F-864F-6BF31CF68FDA}" type="parTrans" cxnId="{3BDD69DF-1D85-4D1B-9B85-E6AF2E838C70}">
      <dgm:prSet/>
      <dgm:spPr/>
      <dgm:t>
        <a:bodyPr/>
        <a:lstStyle/>
        <a:p>
          <a:endParaRPr lang="en-US"/>
        </a:p>
      </dgm:t>
    </dgm:pt>
    <dgm:pt modelId="{584C4908-BBD2-4013-A41F-BFF6EE3E4FFE}" type="sibTrans" cxnId="{3BDD69DF-1D85-4D1B-9B85-E6AF2E838C70}">
      <dgm:prSet/>
      <dgm:spPr/>
      <dgm:t>
        <a:bodyPr/>
        <a:lstStyle/>
        <a:p>
          <a:endParaRPr lang="en-US"/>
        </a:p>
      </dgm:t>
    </dgm:pt>
    <dgm:pt modelId="{F21BE23F-05B6-4365-A6E8-774B777B6892}">
      <dgm:prSet/>
      <dgm:spPr/>
      <dgm:t>
        <a:bodyPr/>
        <a:lstStyle/>
        <a:p>
          <a:r>
            <a:rPr lang="en-US"/>
            <a:t>88% of users found the content useful</a:t>
          </a:r>
        </a:p>
      </dgm:t>
    </dgm:pt>
    <dgm:pt modelId="{A6B87F89-59A7-491A-85E1-562C12625F1D}" type="parTrans" cxnId="{4CE5449B-6263-4388-BA9E-6AEDBA6FF71D}">
      <dgm:prSet/>
      <dgm:spPr/>
      <dgm:t>
        <a:bodyPr/>
        <a:lstStyle/>
        <a:p>
          <a:endParaRPr lang="en-US"/>
        </a:p>
      </dgm:t>
    </dgm:pt>
    <dgm:pt modelId="{7457B12D-8CC5-4906-88BB-4DF55F2DE8BC}" type="sibTrans" cxnId="{4CE5449B-6263-4388-BA9E-6AEDBA6FF71D}">
      <dgm:prSet/>
      <dgm:spPr/>
      <dgm:t>
        <a:bodyPr/>
        <a:lstStyle/>
        <a:p>
          <a:endParaRPr lang="en-US"/>
        </a:p>
      </dgm:t>
    </dgm:pt>
    <dgm:pt modelId="{730662AF-F26A-4700-A733-9EA072229F8F}">
      <dgm:prSet/>
      <dgm:spPr/>
      <dgm:t>
        <a:bodyPr/>
        <a:lstStyle/>
        <a:p>
          <a:r>
            <a:rPr lang="en-US"/>
            <a:t>9 out of 10 would recommend the platform to a colleague</a:t>
          </a:r>
        </a:p>
      </dgm:t>
    </dgm:pt>
    <dgm:pt modelId="{E1FAF81C-3521-40EF-A3E1-3F8F7400F3A6}" type="parTrans" cxnId="{E3E68E59-0C04-43F3-9DF4-F7DB4AB94B67}">
      <dgm:prSet/>
      <dgm:spPr/>
      <dgm:t>
        <a:bodyPr/>
        <a:lstStyle/>
        <a:p>
          <a:endParaRPr lang="en-US"/>
        </a:p>
      </dgm:t>
    </dgm:pt>
    <dgm:pt modelId="{0A5C08C7-124F-46CB-B525-E180C7CD1843}" type="sibTrans" cxnId="{E3E68E59-0C04-43F3-9DF4-F7DB4AB94B67}">
      <dgm:prSet/>
      <dgm:spPr/>
      <dgm:t>
        <a:bodyPr/>
        <a:lstStyle/>
        <a:p>
          <a:endParaRPr lang="en-US"/>
        </a:p>
      </dgm:t>
    </dgm:pt>
    <dgm:pt modelId="{B87101A7-0658-447F-8422-8E8FE5AD0A39}" type="pres">
      <dgm:prSet presAssocID="{6C70553A-7F92-45A2-BA76-CA43FFD3378F}" presName="Name0" presStyleCnt="0">
        <dgm:presLayoutVars>
          <dgm:dir/>
          <dgm:animLvl val="lvl"/>
          <dgm:resizeHandles val="exact"/>
        </dgm:presLayoutVars>
      </dgm:prSet>
      <dgm:spPr/>
    </dgm:pt>
    <dgm:pt modelId="{F448F4A8-E7C5-4563-94A9-1295DEFB7011}" type="pres">
      <dgm:prSet presAssocID="{CE25D55A-8B91-4F6A-A27E-D475862A165E}" presName="linNode" presStyleCnt="0"/>
      <dgm:spPr/>
    </dgm:pt>
    <dgm:pt modelId="{6BFF5128-3641-47EE-A013-CC79C1900821}" type="pres">
      <dgm:prSet presAssocID="{CE25D55A-8B91-4F6A-A27E-D475862A165E}" presName="parentText" presStyleLbl="alignNode1" presStyleIdx="0" presStyleCnt="3">
        <dgm:presLayoutVars>
          <dgm:chMax val="1"/>
          <dgm:bulletEnabled/>
        </dgm:presLayoutVars>
      </dgm:prSet>
      <dgm:spPr/>
    </dgm:pt>
    <dgm:pt modelId="{D8DF33E6-6F91-4E9A-8C12-0D3175534B70}" type="pres">
      <dgm:prSet presAssocID="{CE25D55A-8B91-4F6A-A27E-D475862A165E}" presName="descendantText" presStyleLbl="alignAccFollowNode1" presStyleIdx="0" presStyleCnt="3">
        <dgm:presLayoutVars>
          <dgm:bulletEnabled/>
        </dgm:presLayoutVars>
      </dgm:prSet>
      <dgm:spPr/>
    </dgm:pt>
    <dgm:pt modelId="{8FA13038-75F9-4178-A3A6-FA34E60F0224}" type="pres">
      <dgm:prSet presAssocID="{EAD9622D-8C2F-4A77-B3F4-B78F9111AE6B}" presName="sp" presStyleCnt="0"/>
      <dgm:spPr/>
    </dgm:pt>
    <dgm:pt modelId="{DDA269D0-33D7-495F-AA13-BFF7C4B2E8A1}" type="pres">
      <dgm:prSet presAssocID="{645F4704-6684-42DE-88C7-BC0A76F2891A}" presName="linNode" presStyleCnt="0"/>
      <dgm:spPr/>
    </dgm:pt>
    <dgm:pt modelId="{903325CE-C2C1-4B96-9FAA-82E663B52E3D}" type="pres">
      <dgm:prSet presAssocID="{645F4704-6684-42DE-88C7-BC0A76F2891A}" presName="parentText" presStyleLbl="alignNode1" presStyleIdx="1" presStyleCnt="3">
        <dgm:presLayoutVars>
          <dgm:chMax val="1"/>
          <dgm:bulletEnabled/>
        </dgm:presLayoutVars>
      </dgm:prSet>
      <dgm:spPr/>
    </dgm:pt>
    <dgm:pt modelId="{ABD834B4-5F12-4DAA-B549-78E94C606A36}" type="pres">
      <dgm:prSet presAssocID="{645F4704-6684-42DE-88C7-BC0A76F2891A}" presName="descendantText" presStyleLbl="alignAccFollowNode1" presStyleIdx="1" presStyleCnt="3">
        <dgm:presLayoutVars>
          <dgm:bulletEnabled/>
        </dgm:presLayoutVars>
      </dgm:prSet>
      <dgm:spPr/>
    </dgm:pt>
    <dgm:pt modelId="{88456712-0438-42A0-BCEC-59152EC81382}" type="pres">
      <dgm:prSet presAssocID="{8F25FCC3-7425-4BD6-8C2D-20AF7B2B7CF0}" presName="sp" presStyleCnt="0"/>
      <dgm:spPr/>
    </dgm:pt>
    <dgm:pt modelId="{BA6E80BF-409E-406E-B384-F287BE1FCCA7}" type="pres">
      <dgm:prSet presAssocID="{0026C6E4-4872-4819-AB7A-49780FF98F2A}" presName="linNode" presStyleCnt="0"/>
      <dgm:spPr/>
    </dgm:pt>
    <dgm:pt modelId="{4E0DEA35-5C7F-4588-BD19-75F53DB3D393}" type="pres">
      <dgm:prSet presAssocID="{0026C6E4-4872-4819-AB7A-49780FF98F2A}" presName="parentText" presStyleLbl="alignNode1" presStyleIdx="2" presStyleCnt="3">
        <dgm:presLayoutVars>
          <dgm:chMax val="1"/>
          <dgm:bulletEnabled/>
        </dgm:presLayoutVars>
      </dgm:prSet>
      <dgm:spPr/>
    </dgm:pt>
    <dgm:pt modelId="{72E5332B-039C-4F4E-97E0-E16A39CE82E2}" type="pres">
      <dgm:prSet presAssocID="{0026C6E4-4872-4819-AB7A-49780FF98F2A}" presName="descendantText" presStyleLbl="alignAccFollowNode1" presStyleIdx="2" presStyleCnt="3">
        <dgm:presLayoutVars>
          <dgm:bulletEnabled/>
        </dgm:presLayoutVars>
      </dgm:prSet>
      <dgm:spPr/>
    </dgm:pt>
  </dgm:ptLst>
  <dgm:cxnLst>
    <dgm:cxn modelId="{DEFEF201-F7CE-41C3-B719-135AC272AF1B}" type="presOf" srcId="{5DAF566C-6A48-447C-8433-235D3C6AFF10}" destId="{ABD834B4-5F12-4DAA-B549-78E94C606A36}" srcOrd="0" destOrd="0" presId="urn:microsoft.com/office/officeart/2016/7/layout/VerticalSolidActionList"/>
    <dgm:cxn modelId="{8D592704-12AD-486F-A125-C472C861FE47}" type="presOf" srcId="{CE25D55A-8B91-4F6A-A27E-D475862A165E}" destId="{6BFF5128-3641-47EE-A013-CC79C1900821}" srcOrd="0" destOrd="0" presId="urn:microsoft.com/office/officeart/2016/7/layout/VerticalSolidActionList"/>
    <dgm:cxn modelId="{C70C020B-0D2A-41B4-8DBE-8AB20A295CB6}" srcId="{CE25D55A-8B91-4F6A-A27E-D475862A165E}" destId="{698E9BD0-2289-4A24-A6BF-C44A0C53F98A}" srcOrd="1" destOrd="0" parTransId="{D2130C73-3917-46E7-83FC-0E360CFA8500}" sibTransId="{1B302BD1-BCDB-4E12-B598-D627336BC7E8}"/>
    <dgm:cxn modelId="{72711117-EABD-484E-ABAC-86C2DCA859A5}" srcId="{CE25D55A-8B91-4F6A-A27E-D475862A165E}" destId="{B2F738FC-1666-4A51-B0AC-42E595F51E8A}" srcOrd="0" destOrd="0" parTransId="{436EA6E7-8164-4CCC-B938-28634CB45498}" sibTransId="{4402CE6A-B13B-47B4-812E-82A5A2B22B96}"/>
    <dgm:cxn modelId="{2CB8F72E-F535-45C7-A813-FC01079A0BE9}" srcId="{6C70553A-7F92-45A2-BA76-CA43FFD3378F}" destId="{645F4704-6684-42DE-88C7-BC0A76F2891A}" srcOrd="1" destOrd="0" parTransId="{63DEE3E4-1C38-4995-9596-A07E38C25968}" sibTransId="{8F25FCC3-7425-4BD6-8C2D-20AF7B2B7CF0}"/>
    <dgm:cxn modelId="{43B83235-9665-40DF-8187-9C3B1941ED50}" srcId="{645F4704-6684-42DE-88C7-BC0A76F2891A}" destId="{5DAF566C-6A48-447C-8433-235D3C6AFF10}" srcOrd="0" destOrd="0" parTransId="{5457BC4F-6F0F-4642-B141-212F0C45D27F}" sibTransId="{C7A2E96E-82A9-42C5-A520-D4246EF1E79B}"/>
    <dgm:cxn modelId="{E9F2F269-7E97-483B-8CE2-D01862450336}" srcId="{6C70553A-7F92-45A2-BA76-CA43FFD3378F}" destId="{CE25D55A-8B91-4F6A-A27E-D475862A165E}" srcOrd="0" destOrd="0" parTransId="{D5306FD6-7B9B-466C-9DCF-17874838AA97}" sibTransId="{EAD9622D-8C2F-4A77-B3F4-B78F9111AE6B}"/>
    <dgm:cxn modelId="{361F196A-2B8C-4ABB-BB09-02C1D28F8667}" type="presOf" srcId="{698E9BD0-2289-4A24-A6BF-C44A0C53F98A}" destId="{D8DF33E6-6F91-4E9A-8C12-0D3175534B70}" srcOrd="0" destOrd="1" presId="urn:microsoft.com/office/officeart/2016/7/layout/VerticalSolidActionList"/>
    <dgm:cxn modelId="{C2AC5251-A1C3-45E7-9D8C-4F3D48A527B5}" type="presOf" srcId="{126E48F3-ED47-4410-A4B0-2B560AC4C0B0}" destId="{ABD834B4-5F12-4DAA-B549-78E94C606A36}" srcOrd="0" destOrd="1" presId="urn:microsoft.com/office/officeart/2016/7/layout/VerticalSolidActionList"/>
    <dgm:cxn modelId="{E3E68E59-0C04-43F3-9DF4-F7DB4AB94B67}" srcId="{0026C6E4-4872-4819-AB7A-49780FF98F2A}" destId="{730662AF-F26A-4700-A733-9EA072229F8F}" srcOrd="1" destOrd="0" parTransId="{E1FAF81C-3521-40EF-A3E1-3F8F7400F3A6}" sibTransId="{0A5C08C7-124F-46CB-B525-E180C7CD1843}"/>
    <dgm:cxn modelId="{46439F7E-E191-43D8-8E68-933D98752594}" type="presOf" srcId="{6C70553A-7F92-45A2-BA76-CA43FFD3378F}" destId="{B87101A7-0658-447F-8422-8E8FE5AD0A39}" srcOrd="0" destOrd="0" presId="urn:microsoft.com/office/officeart/2016/7/layout/VerticalSolidActionList"/>
    <dgm:cxn modelId="{4D5F0184-20DD-45C9-8038-4CE1F88521A7}" type="presOf" srcId="{730662AF-F26A-4700-A733-9EA072229F8F}" destId="{72E5332B-039C-4F4E-97E0-E16A39CE82E2}" srcOrd="0" destOrd="1" presId="urn:microsoft.com/office/officeart/2016/7/layout/VerticalSolidActionList"/>
    <dgm:cxn modelId="{343B6085-E125-4DC8-9B7E-3D3C06B1DCF2}" type="presOf" srcId="{645F4704-6684-42DE-88C7-BC0A76F2891A}" destId="{903325CE-C2C1-4B96-9FAA-82E663B52E3D}" srcOrd="0" destOrd="0" presId="urn:microsoft.com/office/officeart/2016/7/layout/VerticalSolidActionList"/>
    <dgm:cxn modelId="{FBDFA396-677F-4140-B547-0326CE56F9C5}" type="presOf" srcId="{F21BE23F-05B6-4365-A6E8-774B777B6892}" destId="{72E5332B-039C-4F4E-97E0-E16A39CE82E2}" srcOrd="0" destOrd="0" presId="urn:microsoft.com/office/officeart/2016/7/layout/VerticalSolidActionList"/>
    <dgm:cxn modelId="{4CE5449B-6263-4388-BA9E-6AEDBA6FF71D}" srcId="{0026C6E4-4872-4819-AB7A-49780FF98F2A}" destId="{F21BE23F-05B6-4365-A6E8-774B777B6892}" srcOrd="0" destOrd="0" parTransId="{A6B87F89-59A7-491A-85E1-562C12625F1D}" sibTransId="{7457B12D-8CC5-4906-88BB-4DF55F2DE8BC}"/>
    <dgm:cxn modelId="{D2C8F4BF-195F-4A72-86B5-CF32CCB7C6AA}" type="presOf" srcId="{0026C6E4-4872-4819-AB7A-49780FF98F2A}" destId="{4E0DEA35-5C7F-4588-BD19-75F53DB3D393}" srcOrd="0" destOrd="0" presId="urn:microsoft.com/office/officeart/2016/7/layout/VerticalSolidActionList"/>
    <dgm:cxn modelId="{4CD2B0CB-D01D-41F9-B804-F8139545F014}" type="presOf" srcId="{B2F738FC-1666-4A51-B0AC-42E595F51E8A}" destId="{D8DF33E6-6F91-4E9A-8C12-0D3175534B70}" srcOrd="0" destOrd="0" presId="urn:microsoft.com/office/officeart/2016/7/layout/VerticalSolidActionList"/>
    <dgm:cxn modelId="{3BDD69DF-1D85-4D1B-9B85-E6AF2E838C70}" srcId="{6C70553A-7F92-45A2-BA76-CA43FFD3378F}" destId="{0026C6E4-4872-4819-AB7A-49780FF98F2A}" srcOrd="2" destOrd="0" parTransId="{59DF44A4-14EB-4C1F-864F-6BF31CF68FDA}" sibTransId="{584C4908-BBD2-4013-A41F-BFF6EE3E4FFE}"/>
    <dgm:cxn modelId="{B6CCAEE7-C0ED-4E66-9F86-796D78FA1B16}" srcId="{645F4704-6684-42DE-88C7-BC0A76F2891A}" destId="{126E48F3-ED47-4410-A4B0-2B560AC4C0B0}" srcOrd="1" destOrd="0" parTransId="{43586CDE-D72B-481F-911C-1B98EF6813ED}" sibTransId="{DA95A5DD-96AA-4110-A2B9-39A800375ECB}"/>
    <dgm:cxn modelId="{6C3685DD-6705-41D0-870B-35060F8B7F31}" type="presParOf" srcId="{B87101A7-0658-447F-8422-8E8FE5AD0A39}" destId="{F448F4A8-E7C5-4563-94A9-1295DEFB7011}" srcOrd="0" destOrd="0" presId="urn:microsoft.com/office/officeart/2016/7/layout/VerticalSolidActionList"/>
    <dgm:cxn modelId="{5863EF54-21DB-4F5E-9FFF-276A48335B75}" type="presParOf" srcId="{F448F4A8-E7C5-4563-94A9-1295DEFB7011}" destId="{6BFF5128-3641-47EE-A013-CC79C1900821}" srcOrd="0" destOrd="0" presId="urn:microsoft.com/office/officeart/2016/7/layout/VerticalSolidActionList"/>
    <dgm:cxn modelId="{2739386D-5775-47B3-BE53-54EFC9A00C61}" type="presParOf" srcId="{F448F4A8-E7C5-4563-94A9-1295DEFB7011}" destId="{D8DF33E6-6F91-4E9A-8C12-0D3175534B70}" srcOrd="1" destOrd="0" presId="urn:microsoft.com/office/officeart/2016/7/layout/VerticalSolidActionList"/>
    <dgm:cxn modelId="{C2F8DD23-D923-4457-96EB-A916802F5C53}" type="presParOf" srcId="{B87101A7-0658-447F-8422-8E8FE5AD0A39}" destId="{8FA13038-75F9-4178-A3A6-FA34E60F0224}" srcOrd="1" destOrd="0" presId="urn:microsoft.com/office/officeart/2016/7/layout/VerticalSolidActionList"/>
    <dgm:cxn modelId="{9C88315A-60A7-42CF-B656-3473AC2A2318}" type="presParOf" srcId="{B87101A7-0658-447F-8422-8E8FE5AD0A39}" destId="{DDA269D0-33D7-495F-AA13-BFF7C4B2E8A1}" srcOrd="2" destOrd="0" presId="urn:microsoft.com/office/officeart/2016/7/layout/VerticalSolidActionList"/>
    <dgm:cxn modelId="{08FDEF99-5179-46F5-AC0F-B45EFB94C031}" type="presParOf" srcId="{DDA269D0-33D7-495F-AA13-BFF7C4B2E8A1}" destId="{903325CE-C2C1-4B96-9FAA-82E663B52E3D}" srcOrd="0" destOrd="0" presId="urn:microsoft.com/office/officeart/2016/7/layout/VerticalSolidActionList"/>
    <dgm:cxn modelId="{4797C98F-ECC4-4812-AF03-10D78C6DB00C}" type="presParOf" srcId="{DDA269D0-33D7-495F-AA13-BFF7C4B2E8A1}" destId="{ABD834B4-5F12-4DAA-B549-78E94C606A36}" srcOrd="1" destOrd="0" presId="urn:microsoft.com/office/officeart/2016/7/layout/VerticalSolidActionList"/>
    <dgm:cxn modelId="{40A4ABAC-FCC9-4909-BD05-6A9711C7B951}" type="presParOf" srcId="{B87101A7-0658-447F-8422-8E8FE5AD0A39}" destId="{88456712-0438-42A0-BCEC-59152EC81382}" srcOrd="3" destOrd="0" presId="urn:microsoft.com/office/officeart/2016/7/layout/VerticalSolidActionList"/>
    <dgm:cxn modelId="{9FE0EF3E-82F3-48E6-92CA-AE7AEFD742BB}" type="presParOf" srcId="{B87101A7-0658-447F-8422-8E8FE5AD0A39}" destId="{BA6E80BF-409E-406E-B384-F287BE1FCCA7}" srcOrd="4" destOrd="0" presId="urn:microsoft.com/office/officeart/2016/7/layout/VerticalSolidActionList"/>
    <dgm:cxn modelId="{7372D41A-9758-40D6-AF5E-56BDF27666AE}" type="presParOf" srcId="{BA6E80BF-409E-406E-B384-F287BE1FCCA7}" destId="{4E0DEA35-5C7F-4588-BD19-75F53DB3D393}" srcOrd="0" destOrd="0" presId="urn:microsoft.com/office/officeart/2016/7/layout/VerticalSolidActionList"/>
    <dgm:cxn modelId="{C67D433C-A3A2-49D2-BE0F-BBF2464375B7}" type="presParOf" srcId="{BA6E80BF-409E-406E-B384-F287BE1FCCA7}" destId="{72E5332B-039C-4F4E-97E0-E16A39CE82E2}"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9A3318-611E-4853-8A2A-069D8BA1299A}">
      <dsp:nvSpPr>
        <dsp:cNvPr id="0" name=""/>
        <dsp:cNvSpPr/>
      </dsp:nvSpPr>
      <dsp:spPr>
        <a:xfrm>
          <a:off x="0" y="671"/>
          <a:ext cx="6171948" cy="15707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2A68A7-E02A-4F63-ACC9-517F706D27D5}">
      <dsp:nvSpPr>
        <dsp:cNvPr id="0" name=""/>
        <dsp:cNvSpPr/>
      </dsp:nvSpPr>
      <dsp:spPr>
        <a:xfrm>
          <a:off x="475163" y="354098"/>
          <a:ext cx="863933" cy="8639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EF40DF-C37C-4512-B0C4-900075CBED2B}">
      <dsp:nvSpPr>
        <dsp:cNvPr id="0" name=""/>
        <dsp:cNvSpPr/>
      </dsp:nvSpPr>
      <dsp:spPr>
        <a:xfrm>
          <a:off x="1814259" y="671"/>
          <a:ext cx="4357688"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1111250">
            <a:lnSpc>
              <a:spcPct val="90000"/>
            </a:lnSpc>
            <a:spcBef>
              <a:spcPct val="0"/>
            </a:spcBef>
            <a:spcAft>
              <a:spcPct val="35000"/>
            </a:spcAft>
            <a:buNone/>
          </a:pPr>
          <a:r>
            <a:rPr lang="en-US" sz="2500" kern="1200"/>
            <a:t>User Engagement Highlights</a:t>
          </a:r>
        </a:p>
      </dsp:txBody>
      <dsp:txXfrm>
        <a:off x="1814259" y="671"/>
        <a:ext cx="4357688" cy="1570787"/>
      </dsp:txXfrm>
    </dsp:sp>
    <dsp:sp modelId="{F7191ED0-AEEB-4FC8-B1E3-2B23764E38CF}">
      <dsp:nvSpPr>
        <dsp:cNvPr id="0" name=""/>
        <dsp:cNvSpPr/>
      </dsp:nvSpPr>
      <dsp:spPr>
        <a:xfrm>
          <a:off x="0" y="1964156"/>
          <a:ext cx="6171948" cy="15707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7B17CC-6FC2-4AAD-BDE8-F461A4FE3067}">
      <dsp:nvSpPr>
        <dsp:cNvPr id="0" name=""/>
        <dsp:cNvSpPr/>
      </dsp:nvSpPr>
      <dsp:spPr>
        <a:xfrm>
          <a:off x="475163" y="2317583"/>
          <a:ext cx="863933" cy="8639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805A9EA-40DA-42BE-9569-52D3DD3A1AF9}">
      <dsp:nvSpPr>
        <dsp:cNvPr id="0" name=""/>
        <dsp:cNvSpPr/>
      </dsp:nvSpPr>
      <dsp:spPr>
        <a:xfrm>
          <a:off x="1814259" y="1964156"/>
          <a:ext cx="4357688"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1111250">
            <a:lnSpc>
              <a:spcPct val="90000"/>
            </a:lnSpc>
            <a:spcBef>
              <a:spcPct val="0"/>
            </a:spcBef>
            <a:spcAft>
              <a:spcPct val="35000"/>
            </a:spcAft>
            <a:buNone/>
          </a:pPr>
          <a:r>
            <a:rPr lang="en-US" sz="2500" kern="1200"/>
            <a:t>Internal Marketing Campaigns</a:t>
          </a:r>
        </a:p>
      </dsp:txBody>
      <dsp:txXfrm>
        <a:off x="1814259" y="1964156"/>
        <a:ext cx="4357688" cy="1570787"/>
      </dsp:txXfrm>
    </dsp:sp>
    <dsp:sp modelId="{03DBDB2A-E4CD-4A04-BB36-18B78C1B6F4C}">
      <dsp:nvSpPr>
        <dsp:cNvPr id="0" name=""/>
        <dsp:cNvSpPr/>
      </dsp:nvSpPr>
      <dsp:spPr>
        <a:xfrm>
          <a:off x="0" y="3927640"/>
          <a:ext cx="6171948" cy="157078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070F65-9CAB-4E6A-AB2F-E4B2094BD85C}">
      <dsp:nvSpPr>
        <dsp:cNvPr id="0" name=""/>
        <dsp:cNvSpPr/>
      </dsp:nvSpPr>
      <dsp:spPr>
        <a:xfrm>
          <a:off x="475163" y="4281068"/>
          <a:ext cx="863933" cy="8639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DCC291B-2203-40BA-A3B1-3A3F55493C15}">
      <dsp:nvSpPr>
        <dsp:cNvPr id="0" name=""/>
        <dsp:cNvSpPr/>
      </dsp:nvSpPr>
      <dsp:spPr>
        <a:xfrm>
          <a:off x="1814259" y="3927640"/>
          <a:ext cx="4357688" cy="1570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242" tIns="166242" rIns="166242" bIns="166242" numCol="1" spcCol="1270" anchor="ctr" anchorCtr="0">
          <a:noAutofit/>
        </a:bodyPr>
        <a:lstStyle/>
        <a:p>
          <a:pPr marL="0" lvl="0" indent="0" algn="l" defTabSz="1111250">
            <a:lnSpc>
              <a:spcPct val="90000"/>
            </a:lnSpc>
            <a:spcBef>
              <a:spcPct val="0"/>
            </a:spcBef>
            <a:spcAft>
              <a:spcPct val="35000"/>
            </a:spcAft>
            <a:buNone/>
          </a:pPr>
          <a:r>
            <a:rPr lang="en-US" sz="2500" kern="1200"/>
            <a:t>Next Steps for Engagement</a:t>
          </a:r>
        </a:p>
      </dsp:txBody>
      <dsp:txXfrm>
        <a:off x="1814259" y="3927640"/>
        <a:ext cx="4357688" cy="15707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F33E6-6F91-4E9A-8C12-0D3175534B70}">
      <dsp:nvSpPr>
        <dsp:cNvPr id="0" name=""/>
        <dsp:cNvSpPr/>
      </dsp:nvSpPr>
      <dsp:spPr>
        <a:xfrm>
          <a:off x="1135380" y="1690"/>
          <a:ext cx="4541520" cy="173295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118" tIns="440170" rIns="88118" bIns="440170" numCol="1" spcCol="1270" anchor="ctr" anchorCtr="0">
          <a:noAutofit/>
        </a:bodyPr>
        <a:lstStyle/>
        <a:p>
          <a:pPr marL="0" lvl="0" indent="0" algn="l" defTabSz="533400">
            <a:lnSpc>
              <a:spcPct val="90000"/>
            </a:lnSpc>
            <a:spcBef>
              <a:spcPct val="0"/>
            </a:spcBef>
            <a:spcAft>
              <a:spcPct val="35000"/>
            </a:spcAft>
            <a:buNone/>
          </a:pPr>
          <a:r>
            <a:rPr lang="en-US" sz="1200" kern="1200"/>
            <a:t>70% of invited employees logged in within the first two weeks</a:t>
          </a:r>
        </a:p>
        <a:p>
          <a:pPr marL="0" lvl="0" indent="0" algn="l" defTabSz="533400">
            <a:lnSpc>
              <a:spcPct val="90000"/>
            </a:lnSpc>
            <a:spcBef>
              <a:spcPct val="0"/>
            </a:spcBef>
            <a:spcAft>
              <a:spcPct val="35000"/>
            </a:spcAft>
            <a:buNone/>
          </a:pPr>
          <a:r>
            <a:rPr lang="en-US" sz="1200" kern="1200"/>
            <a:t>Explored at least one module</a:t>
          </a:r>
        </a:p>
      </dsp:txBody>
      <dsp:txXfrm>
        <a:off x="1135380" y="1690"/>
        <a:ext cx="4541520" cy="1732954"/>
      </dsp:txXfrm>
    </dsp:sp>
    <dsp:sp modelId="{6BFF5128-3641-47EE-A013-CC79C1900821}">
      <dsp:nvSpPr>
        <dsp:cNvPr id="0" name=""/>
        <dsp:cNvSpPr/>
      </dsp:nvSpPr>
      <dsp:spPr>
        <a:xfrm>
          <a:off x="0" y="1690"/>
          <a:ext cx="1135380" cy="1732954"/>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81" tIns="171177" rIns="60081" bIns="171177" numCol="1" spcCol="1270" anchor="ctr" anchorCtr="0">
          <a:noAutofit/>
        </a:bodyPr>
        <a:lstStyle/>
        <a:p>
          <a:pPr marL="0" lvl="0" indent="0" algn="ctr" defTabSz="666750">
            <a:lnSpc>
              <a:spcPct val="90000"/>
            </a:lnSpc>
            <a:spcBef>
              <a:spcPct val="0"/>
            </a:spcBef>
            <a:spcAft>
              <a:spcPct val="35000"/>
            </a:spcAft>
            <a:buNone/>
          </a:pPr>
          <a:r>
            <a:rPr lang="en-US" sz="1500" kern="1200"/>
            <a:t>High Internal Engagement</a:t>
          </a:r>
        </a:p>
      </dsp:txBody>
      <dsp:txXfrm>
        <a:off x="0" y="1690"/>
        <a:ext cx="1135380" cy="1732954"/>
      </dsp:txXfrm>
    </dsp:sp>
    <dsp:sp modelId="{ABD834B4-5F12-4DAA-B549-78E94C606A36}">
      <dsp:nvSpPr>
        <dsp:cNvPr id="0" name=""/>
        <dsp:cNvSpPr/>
      </dsp:nvSpPr>
      <dsp:spPr>
        <a:xfrm>
          <a:off x="1135380" y="1838622"/>
          <a:ext cx="4541520" cy="173295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118" tIns="440170" rIns="88118" bIns="440170" numCol="1" spcCol="1270" anchor="ctr" anchorCtr="0">
          <a:noAutofit/>
        </a:bodyPr>
        <a:lstStyle/>
        <a:p>
          <a:pPr marL="0" lvl="0" indent="0" algn="l" defTabSz="533400">
            <a:lnSpc>
              <a:spcPct val="90000"/>
            </a:lnSpc>
            <a:spcBef>
              <a:spcPct val="0"/>
            </a:spcBef>
            <a:spcAft>
              <a:spcPct val="35000"/>
            </a:spcAft>
            <a:buNone/>
          </a:pPr>
          <a:r>
            <a:rPr lang="en-US" sz="1200" kern="1200"/>
            <a:t>Average of 2.4 courses completed per user</a:t>
          </a:r>
        </a:p>
        <a:p>
          <a:pPr marL="0" lvl="0" indent="0" algn="l" defTabSz="533400">
            <a:lnSpc>
              <a:spcPct val="90000"/>
            </a:lnSpc>
            <a:spcBef>
              <a:spcPct val="0"/>
            </a:spcBef>
            <a:spcAft>
              <a:spcPct val="35000"/>
            </a:spcAft>
            <a:buNone/>
          </a:pPr>
          <a:r>
            <a:rPr lang="en-US" sz="1200" kern="1200"/>
            <a:t>Popular topics: Leading Hybrid Teams and Time Management Essentials</a:t>
          </a:r>
        </a:p>
      </dsp:txBody>
      <dsp:txXfrm>
        <a:off x="1135380" y="1838622"/>
        <a:ext cx="4541520" cy="1732954"/>
      </dsp:txXfrm>
    </dsp:sp>
    <dsp:sp modelId="{903325CE-C2C1-4B96-9FAA-82E663B52E3D}">
      <dsp:nvSpPr>
        <dsp:cNvPr id="0" name=""/>
        <dsp:cNvSpPr/>
      </dsp:nvSpPr>
      <dsp:spPr>
        <a:xfrm>
          <a:off x="0" y="1838622"/>
          <a:ext cx="1135380" cy="1732954"/>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81" tIns="171177" rIns="60081" bIns="171177" numCol="1" spcCol="1270" anchor="ctr" anchorCtr="0">
          <a:noAutofit/>
        </a:bodyPr>
        <a:lstStyle/>
        <a:p>
          <a:pPr marL="0" lvl="0" indent="0" algn="ctr" defTabSz="666750">
            <a:lnSpc>
              <a:spcPct val="90000"/>
            </a:lnSpc>
            <a:spcBef>
              <a:spcPct val="0"/>
            </a:spcBef>
            <a:spcAft>
              <a:spcPct val="35000"/>
            </a:spcAft>
            <a:buNone/>
          </a:pPr>
          <a:r>
            <a:rPr lang="en-US" sz="1500" kern="1200"/>
            <a:t>Course Completion</a:t>
          </a:r>
        </a:p>
      </dsp:txBody>
      <dsp:txXfrm>
        <a:off x="0" y="1838622"/>
        <a:ext cx="1135380" cy="1732954"/>
      </dsp:txXfrm>
    </dsp:sp>
    <dsp:sp modelId="{72E5332B-039C-4F4E-97E0-E16A39CE82E2}">
      <dsp:nvSpPr>
        <dsp:cNvPr id="0" name=""/>
        <dsp:cNvSpPr/>
      </dsp:nvSpPr>
      <dsp:spPr>
        <a:xfrm>
          <a:off x="1135380" y="3675554"/>
          <a:ext cx="4541520" cy="1732954"/>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8118" tIns="440170" rIns="88118" bIns="440170" numCol="1" spcCol="1270" anchor="ctr" anchorCtr="0">
          <a:noAutofit/>
        </a:bodyPr>
        <a:lstStyle/>
        <a:p>
          <a:pPr marL="0" lvl="0" indent="0" algn="l" defTabSz="533400">
            <a:lnSpc>
              <a:spcPct val="90000"/>
            </a:lnSpc>
            <a:spcBef>
              <a:spcPct val="0"/>
            </a:spcBef>
            <a:spcAft>
              <a:spcPct val="35000"/>
            </a:spcAft>
            <a:buNone/>
          </a:pPr>
          <a:r>
            <a:rPr lang="en-US" sz="1200" kern="1200"/>
            <a:t>88% of users found the content useful</a:t>
          </a:r>
        </a:p>
        <a:p>
          <a:pPr marL="0" lvl="0" indent="0" algn="l" defTabSz="533400">
            <a:lnSpc>
              <a:spcPct val="90000"/>
            </a:lnSpc>
            <a:spcBef>
              <a:spcPct val="0"/>
            </a:spcBef>
            <a:spcAft>
              <a:spcPct val="35000"/>
            </a:spcAft>
            <a:buNone/>
          </a:pPr>
          <a:r>
            <a:rPr lang="en-US" sz="1200" kern="1200"/>
            <a:t>9 out of 10 would recommend the platform to a colleague</a:t>
          </a:r>
        </a:p>
      </dsp:txBody>
      <dsp:txXfrm>
        <a:off x="1135380" y="3675554"/>
        <a:ext cx="4541520" cy="1732954"/>
      </dsp:txXfrm>
    </dsp:sp>
    <dsp:sp modelId="{4E0DEA35-5C7F-4588-BD19-75F53DB3D393}">
      <dsp:nvSpPr>
        <dsp:cNvPr id="0" name=""/>
        <dsp:cNvSpPr/>
      </dsp:nvSpPr>
      <dsp:spPr>
        <a:xfrm>
          <a:off x="0" y="3675554"/>
          <a:ext cx="1135380" cy="1732954"/>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081" tIns="171177" rIns="60081" bIns="171177" numCol="1" spcCol="1270" anchor="ctr" anchorCtr="0">
          <a:noAutofit/>
        </a:bodyPr>
        <a:lstStyle/>
        <a:p>
          <a:pPr marL="0" lvl="0" indent="0" algn="ctr" defTabSz="666750">
            <a:lnSpc>
              <a:spcPct val="90000"/>
            </a:lnSpc>
            <a:spcBef>
              <a:spcPct val="0"/>
            </a:spcBef>
            <a:spcAft>
              <a:spcPct val="35000"/>
            </a:spcAft>
            <a:buNone/>
          </a:pPr>
          <a:r>
            <a:rPr lang="en-US" sz="1500" kern="1200"/>
            <a:t>Positive Feedback</a:t>
          </a:r>
        </a:p>
      </dsp:txBody>
      <dsp:txXfrm>
        <a:off x="0" y="3675554"/>
        <a:ext cx="1135380" cy="17329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0C213-D4F2-465D-9B16-45147DB86AC4}" type="datetimeFigureOut">
              <a:rPr lang="en-US" smtClean="0"/>
              <a:t>4/3/2025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8C1AC6-1F3F-459A-A563-F9E7A3A4770D}" type="slidenum">
              <a:rPr lang="en-US" smtClean="0"/>
              <a:t>‹#›</a:t>
            </a:fld>
            <a:endParaRPr lang="en-US"/>
          </a:p>
        </p:txBody>
      </p:sp>
    </p:spTree>
    <p:extLst>
      <p:ext uri="{BB962C8B-B14F-4D97-AF65-F5344CB8AC3E}">
        <p14:creationId xmlns:p14="http://schemas.microsoft.com/office/powerpoint/2010/main" val="1146036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8C1AC6-1F3F-459A-A563-F9E7A3A4770D}" type="slidenum">
              <a:rPr lang="en-US" smtClean="0"/>
              <a:t>1</a:t>
            </a:fld>
            <a:endParaRPr lang="en-US"/>
          </a:p>
        </p:txBody>
      </p:sp>
    </p:spTree>
    <p:extLst>
      <p:ext uri="{BB962C8B-B14F-4D97-AF65-F5344CB8AC3E}">
        <p14:creationId xmlns:p14="http://schemas.microsoft.com/office/powerpoint/2010/main" val="120975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Agenda
* Initial Engagement Statistics
* Campaign Overview
* Targeted Outreach Plans
</a:t>
            </a:r>
          </a:p>
          <a:p>
            <a:endParaRPr lang="en-US" dirty="0"/>
          </a:p>
        </p:txBody>
      </p:sp>
      <p:sp>
        <p:nvSpPr>
          <p:cNvPr id="4" name="Slide Number Placeholder 3"/>
          <p:cNvSpPr>
            <a:spLocks noGrp="1"/>
          </p:cNvSpPr>
          <p:nvPr>
            <p:ph type="sldNum" sz="quarter" idx="5"/>
          </p:nvPr>
        </p:nvSpPr>
        <p:spPr/>
        <p:txBody>
          <a:bodyPr/>
          <a:lstStyle/>
          <a:p>
            <a:fld id="{6A8C1AC6-1F3F-459A-A563-F9E7A3A4770D}" type="slidenum">
              <a:rPr lang="en-US" smtClean="0"/>
              <a:t>2</a:t>
            </a:fld>
            <a:endParaRPr lang="en-US"/>
          </a:p>
        </p:txBody>
      </p:sp>
    </p:spTree>
    <p:extLst>
      <p:ext uri="{BB962C8B-B14F-4D97-AF65-F5344CB8AC3E}">
        <p14:creationId xmlns:p14="http://schemas.microsoft.com/office/powerpoint/2010/main" val="3254125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new learning platform has seen strong internal engagement since its soft launch. Within two weeks, 70% of invited employees logged in, completing an average of 2.4 courses each. Popular topics include Leading Hybrid Teams and Time Management Essentials. Feedback shows 88% found the content useful, and 9 out of 10 would recommend it.
Original Content:
Since the soft launch of the new learning platform, internal engagement has been strong. Within the first two weeks, over 70% of invited employees logged in and explored at least one module. On average, users completed 2.4 courses each, with the most popular topics being “Leading Hybrid Teams” and “Time Management Essentials.” Feedback collected through in-platform surveys showed that 88% of users found the content useful, and 9 out of 10 said they’d recommend the platform to a colleague.
</a:t>
            </a:r>
          </a:p>
          <a:p>
            <a:endParaRPr lang="en-US" dirty="0"/>
          </a:p>
        </p:txBody>
      </p:sp>
      <p:sp>
        <p:nvSpPr>
          <p:cNvPr id="4" name="Slide Number Placeholder 3"/>
          <p:cNvSpPr>
            <a:spLocks noGrp="1"/>
          </p:cNvSpPr>
          <p:nvPr>
            <p:ph type="sldNum" sz="quarter" idx="5"/>
          </p:nvPr>
        </p:nvSpPr>
        <p:spPr/>
        <p:txBody>
          <a:bodyPr/>
          <a:lstStyle/>
          <a:p>
            <a:fld id="{6A8C1AC6-1F3F-459A-A563-F9E7A3A4770D}" type="slidenum">
              <a:rPr lang="en-US" smtClean="0"/>
              <a:t>3</a:t>
            </a:fld>
            <a:endParaRPr lang="en-US"/>
          </a:p>
        </p:txBody>
      </p:sp>
    </p:spTree>
    <p:extLst>
      <p:ext uri="{BB962C8B-B14F-4D97-AF65-F5344CB8AC3E}">
        <p14:creationId xmlns:p14="http://schemas.microsoft.com/office/powerpoint/2010/main" val="839387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Communications team launched the 'Learn. Lead. Level Up.' campaign using emails, Slack, toolkits, and videos. Posters and digital signage reinforced the message. Manager participation led to a 20% higher completion rate.
Original Content:
To build awareness and drive engagement, the Communications team launched a multi-channel internal campaign titled “Learn. Lead. Level Up.” The campaign featured teaser emails, Slack announcements, manager toolkits, and short intro videos spotlighting the platform’s benefits. Posters and digital signage in high-traffic office areas helped reinforce messaging. Manager participation played a key role in boosting adoption—those teams saw 20% higher completion rates compared to the average.
</a:t>
            </a:r>
          </a:p>
          <a:p>
            <a:endParaRPr lang="en-US" dirty="0"/>
          </a:p>
        </p:txBody>
      </p:sp>
      <p:sp>
        <p:nvSpPr>
          <p:cNvPr id="4" name="Slide Number Placeholder 3"/>
          <p:cNvSpPr>
            <a:spLocks noGrp="1"/>
          </p:cNvSpPr>
          <p:nvPr>
            <p:ph type="sldNum" sz="quarter" idx="5"/>
          </p:nvPr>
        </p:nvSpPr>
        <p:spPr/>
        <p:txBody>
          <a:bodyPr/>
          <a:lstStyle/>
          <a:p>
            <a:fld id="{6A8C1AC6-1F3F-459A-A563-F9E7A3A4770D}" type="slidenum">
              <a:rPr lang="en-US" smtClean="0"/>
              <a:t>4</a:t>
            </a:fld>
            <a:endParaRPr lang="en-US"/>
          </a:p>
        </p:txBody>
      </p:sp>
    </p:spTree>
    <p:extLst>
      <p:ext uri="{BB962C8B-B14F-4D97-AF65-F5344CB8AC3E}">
        <p14:creationId xmlns:p14="http://schemas.microsoft.com/office/powerpoint/2010/main" val="974486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Communications will launch a second wave of targeted outreach, focusing on departments with lower usage rates. Personalized nudges and spotlight stories will help maintain momentum. A monthly “Learning Leaderboard,” FAQ hub, and video series will also be introduced.
Original Content:
Looking ahead, Communications will launch a second wave of targeted outreach focused on departments with lower usage rates. Personalized nudges, spotlight stories featuring early adopters, and a monthly “Learning Leaderboard” will help maintain momentum. The team is also developing an FAQ hub and a short video series to answer common questions and make the platform even easier to navigate.
</a:t>
            </a:r>
          </a:p>
          <a:p>
            <a:endParaRPr lang="en-US" dirty="0"/>
          </a:p>
        </p:txBody>
      </p:sp>
      <p:sp>
        <p:nvSpPr>
          <p:cNvPr id="4" name="Slide Number Placeholder 3"/>
          <p:cNvSpPr>
            <a:spLocks noGrp="1"/>
          </p:cNvSpPr>
          <p:nvPr>
            <p:ph type="sldNum" sz="quarter" idx="5"/>
          </p:nvPr>
        </p:nvSpPr>
        <p:spPr/>
        <p:txBody>
          <a:bodyPr/>
          <a:lstStyle/>
          <a:p>
            <a:fld id="{6A8C1AC6-1F3F-459A-A563-F9E7A3A4770D}" type="slidenum">
              <a:rPr lang="en-US" smtClean="0"/>
              <a:t>5</a:t>
            </a:fld>
            <a:endParaRPr lang="en-US"/>
          </a:p>
        </p:txBody>
      </p:sp>
    </p:spTree>
    <p:extLst>
      <p:ext uri="{BB962C8B-B14F-4D97-AF65-F5344CB8AC3E}">
        <p14:creationId xmlns:p14="http://schemas.microsoft.com/office/powerpoint/2010/main" val="329980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4/3/2025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52375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4/3/2025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11234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4/3/2025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753200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4/3/2025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9010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4/3/2025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3912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4/3/2025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08423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4/3/2025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76526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4/3/2025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11509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4/3/2025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80968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4/3/2025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57452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4/3/2025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01268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4/3/2025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836574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BC30665E-D592-446F-98EB-15F172A226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649A8-9BEB-17F0-403E-062A88E27A3D}"/>
              </a:ext>
            </a:extLst>
          </p:cNvPr>
          <p:cNvSpPr>
            <a:spLocks noGrp="1"/>
          </p:cNvSpPr>
          <p:nvPr>
            <p:ph type="ctrTitle"/>
          </p:nvPr>
        </p:nvSpPr>
        <p:spPr>
          <a:xfrm>
            <a:off x="703400" y="4702835"/>
            <a:ext cx="10801350" cy="978772"/>
          </a:xfrm>
        </p:spPr>
        <p:txBody>
          <a:bodyPr>
            <a:normAutofit/>
          </a:bodyPr>
          <a:lstStyle/>
          <a:p>
            <a:pPr>
              <a:lnSpc>
                <a:spcPct val="90000"/>
              </a:lnSpc>
            </a:pPr>
            <a:r>
              <a:rPr lang="en-US" sz="3400" dirty="0"/>
              <a:t>Communications Team Engagement Strategies</a:t>
            </a:r>
          </a:p>
        </p:txBody>
      </p:sp>
      <p:pic>
        <p:nvPicPr>
          <p:cNvPr id="4" name="Picture 3" descr="A close-up of a network&#10;&#10;AI-generated content may be incorrect.">
            <a:extLst>
              <a:ext uri="{FF2B5EF4-FFF2-40B4-BE49-F238E27FC236}">
                <a16:creationId xmlns:a16="http://schemas.microsoft.com/office/drawing/2014/main" id="{A6C44C90-7B9A-FA5A-00BB-7CA7B3783E82}"/>
              </a:ext>
            </a:extLst>
          </p:cNvPr>
          <p:cNvPicPr>
            <a:picLocks noChangeAspect="1"/>
          </p:cNvPicPr>
          <p:nvPr/>
        </p:nvPicPr>
        <p:blipFill>
          <a:blip r:embed="rId3"/>
          <a:srcRect t="42383" r="2" b="12699"/>
          <a:stretch/>
        </p:blipFill>
        <p:spPr>
          <a:xfrm>
            <a:off x="800100" y="712915"/>
            <a:ext cx="10591800" cy="3806202"/>
          </a:xfrm>
          <a:prstGeom prst="rect">
            <a:avLst/>
          </a:prstGeom>
        </p:spPr>
      </p:pic>
      <p:cxnSp>
        <p:nvCxnSpPr>
          <p:cNvPr id="22" name="Straight Connector 21">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453984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86483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24C524-6E34-C8CB-1632-D8CA963AA6ED}"/>
              </a:ext>
            </a:extLst>
          </p:cNvPr>
          <p:cNvSpPr>
            <a:spLocks noGrp="1"/>
          </p:cNvSpPr>
          <p:nvPr>
            <p:ph type="title"/>
          </p:nvPr>
        </p:nvSpPr>
        <p:spPr>
          <a:xfrm>
            <a:off x="704088" y="914400"/>
            <a:ext cx="3914776" cy="3977269"/>
          </a:xfrm>
        </p:spPr>
        <p:txBody>
          <a:bodyPr>
            <a:normAutofit/>
          </a:bodyPr>
          <a:lstStyle/>
          <a:p>
            <a:r>
              <a:rPr lang="en-US" dirty="0"/>
              <a:t>Agenda</a:t>
            </a:r>
          </a:p>
        </p:txBody>
      </p:sp>
      <p:cxnSp>
        <p:nvCxnSpPr>
          <p:cNvPr id="11" name="Straight Connector 10">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B03ABC1-6842-A519-696D-F9DC58BC1B7A}"/>
              </a:ext>
            </a:extLst>
          </p:cNvPr>
          <p:cNvGraphicFramePr>
            <a:graphicFrameLocks noGrp="1"/>
          </p:cNvGraphicFramePr>
          <p:nvPr>
            <p:ph idx="1"/>
            <p:extLst>
              <p:ext uri="{D42A27DB-BD31-4B8C-83A1-F6EECF244321}">
                <p14:modId xmlns:p14="http://schemas.microsoft.com/office/powerpoint/2010/main" val="1459452839"/>
              </p:ext>
            </p:extLst>
          </p:nvPr>
        </p:nvGraphicFramePr>
        <p:xfrm>
          <a:off x="5219952" y="723900"/>
          <a:ext cx="6171948" cy="5499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674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9604516-F583-413C-8C0B-E7944F332B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
            <a:ext cx="4876800" cy="685798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B3F19-3C9E-819D-97AE-24F6B4A16ADD}"/>
              </a:ext>
            </a:extLst>
          </p:cNvPr>
          <p:cNvSpPr>
            <a:spLocks noGrp="1"/>
          </p:cNvSpPr>
          <p:nvPr>
            <p:ph type="title"/>
          </p:nvPr>
        </p:nvSpPr>
        <p:spPr>
          <a:xfrm>
            <a:off x="704088" y="914400"/>
            <a:ext cx="3724528" cy="3670298"/>
          </a:xfrm>
        </p:spPr>
        <p:txBody>
          <a:bodyPr>
            <a:normAutofit/>
          </a:bodyPr>
          <a:lstStyle/>
          <a:p>
            <a:r>
              <a:rPr lang="en-US">
                <a:solidFill>
                  <a:schemeClr val="bg1"/>
                </a:solidFill>
              </a:rPr>
              <a:t>User Engagement Highlights</a:t>
            </a:r>
          </a:p>
        </p:txBody>
      </p:sp>
      <p:cxnSp>
        <p:nvCxnSpPr>
          <p:cNvPr id="13" name="Straight Connector 12">
            <a:extLst>
              <a:ext uri="{FF2B5EF4-FFF2-40B4-BE49-F238E27FC236}">
                <a16:creationId xmlns:a16="http://schemas.microsoft.com/office/drawing/2014/main" id="{4BFD5B9F-5FB6-467D-83D5-DF82F190735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524000"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B21EBE5-4905-11BC-A3A8-539AA39D5860}"/>
              </a:ext>
            </a:extLst>
          </p:cNvPr>
          <p:cNvGraphicFramePr>
            <a:graphicFrameLocks noGrp="1"/>
          </p:cNvGraphicFramePr>
          <p:nvPr>
            <p:ph idx="1"/>
            <p:extLst>
              <p:ext uri="{D42A27DB-BD31-4B8C-83A1-F6EECF244321}">
                <p14:modId xmlns:p14="http://schemas.microsoft.com/office/powerpoint/2010/main" val="4113476839"/>
              </p:ext>
            </p:extLst>
          </p:nvPr>
        </p:nvGraphicFramePr>
        <p:xfrm>
          <a:off x="5715000" y="723901"/>
          <a:ext cx="5676900"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9866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86CA91-7EE6-DBAE-4012-0E3BC3D69B9F}"/>
              </a:ext>
            </a:extLst>
          </p:cNvPr>
          <p:cNvSpPr>
            <a:spLocks noGrp="1"/>
          </p:cNvSpPr>
          <p:nvPr>
            <p:ph type="title"/>
          </p:nvPr>
        </p:nvSpPr>
        <p:spPr>
          <a:xfrm>
            <a:off x="4866968" y="914400"/>
            <a:ext cx="6627924" cy="1307592"/>
          </a:xfrm>
        </p:spPr>
        <p:txBody>
          <a:bodyPr>
            <a:normAutofit/>
          </a:bodyPr>
          <a:lstStyle/>
          <a:p>
            <a:pPr>
              <a:lnSpc>
                <a:spcPct val="90000"/>
              </a:lnSpc>
            </a:pPr>
            <a:r>
              <a:rPr lang="en-US"/>
              <a:t>Internal Marketing Campaigns</a:t>
            </a:r>
          </a:p>
        </p:txBody>
      </p:sp>
      <p:pic>
        <p:nvPicPr>
          <p:cNvPr id="5" name="Picture 4" descr="Person watching empty phone">
            <a:extLst>
              <a:ext uri="{FF2B5EF4-FFF2-40B4-BE49-F238E27FC236}">
                <a16:creationId xmlns:a16="http://schemas.microsoft.com/office/drawing/2014/main" id="{D3383901-A669-F5E8-C51D-F569CFB3128B}"/>
              </a:ext>
            </a:extLst>
          </p:cNvPr>
          <p:cNvPicPr>
            <a:picLocks noChangeAspect="1"/>
          </p:cNvPicPr>
          <p:nvPr/>
        </p:nvPicPr>
        <p:blipFill>
          <a:blip r:embed="rId3"/>
          <a:srcRect l="45162" r="14006" b="2"/>
          <a:stretch/>
        </p:blipFill>
        <p:spPr>
          <a:xfrm>
            <a:off x="20" y="-17929"/>
            <a:ext cx="4206220" cy="6875929"/>
          </a:xfrm>
          <a:prstGeom prst="rect">
            <a:avLst/>
          </a:prstGeom>
        </p:spPr>
      </p:pic>
      <p:cxnSp>
        <p:nvCxnSpPr>
          <p:cNvPr id="11" name="Straight Connector 10">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FFE4C8F-DF1A-6550-C3D5-7947D509928A}"/>
              </a:ext>
            </a:extLst>
          </p:cNvPr>
          <p:cNvSpPr>
            <a:spLocks noGrp="1"/>
          </p:cNvSpPr>
          <p:nvPr>
            <p:ph idx="1"/>
          </p:nvPr>
        </p:nvSpPr>
        <p:spPr>
          <a:xfrm>
            <a:off x="4866968" y="2221992"/>
            <a:ext cx="6627924" cy="3739896"/>
          </a:xfrm>
        </p:spPr>
        <p:txBody>
          <a:bodyPr>
            <a:normAutofit/>
          </a:bodyPr>
          <a:lstStyle/>
          <a:p>
            <a:pPr>
              <a:lnSpc>
                <a:spcPct val="100000"/>
              </a:lnSpc>
            </a:pPr>
            <a:r>
              <a:rPr lang="en-US" sz="1500" dirty="0"/>
              <a:t>Multi-Channel Internal Campaign</a:t>
            </a:r>
          </a:p>
          <a:p>
            <a:pPr lvl="1">
              <a:lnSpc>
                <a:spcPct val="100000"/>
              </a:lnSpc>
            </a:pPr>
            <a:r>
              <a:rPr lang="en-US" sz="1500" dirty="0"/>
              <a:t>Teaser emails to generate interest</a:t>
            </a:r>
          </a:p>
          <a:p>
            <a:pPr lvl="1">
              <a:lnSpc>
                <a:spcPct val="100000"/>
              </a:lnSpc>
            </a:pPr>
            <a:r>
              <a:rPr lang="en-US" sz="1500" dirty="0"/>
              <a:t>Slack announcements for quick updates</a:t>
            </a:r>
          </a:p>
          <a:p>
            <a:pPr lvl="1">
              <a:lnSpc>
                <a:spcPct val="100000"/>
              </a:lnSpc>
            </a:pPr>
            <a:r>
              <a:rPr lang="en-US" sz="1500" dirty="0"/>
              <a:t>Manager toolkits to aid in promotion</a:t>
            </a:r>
          </a:p>
          <a:p>
            <a:pPr lvl="1">
              <a:lnSpc>
                <a:spcPct val="100000"/>
              </a:lnSpc>
            </a:pPr>
            <a:r>
              <a:rPr lang="en-US" sz="1500" dirty="0"/>
              <a:t>Intro videos highlighting platform benefits</a:t>
            </a:r>
          </a:p>
          <a:p>
            <a:pPr>
              <a:lnSpc>
                <a:spcPct val="100000"/>
              </a:lnSpc>
            </a:pPr>
            <a:r>
              <a:rPr lang="en-US" sz="1500" dirty="0"/>
              <a:t>Reinforcement through Visuals</a:t>
            </a:r>
          </a:p>
          <a:p>
            <a:pPr lvl="1">
              <a:lnSpc>
                <a:spcPct val="100000"/>
              </a:lnSpc>
            </a:pPr>
            <a:r>
              <a:rPr lang="en-US" sz="1500" dirty="0"/>
              <a:t>Posters in high-traffic office areas</a:t>
            </a:r>
          </a:p>
          <a:p>
            <a:pPr lvl="1">
              <a:lnSpc>
                <a:spcPct val="100000"/>
              </a:lnSpc>
            </a:pPr>
            <a:r>
              <a:rPr lang="en-US" sz="1500" dirty="0"/>
              <a:t>Digital signage to maintain visibility</a:t>
            </a:r>
          </a:p>
          <a:p>
            <a:pPr>
              <a:lnSpc>
                <a:spcPct val="100000"/>
              </a:lnSpc>
            </a:pPr>
            <a:r>
              <a:rPr lang="en-US" sz="1500" dirty="0"/>
              <a:t>Manager Participation</a:t>
            </a:r>
          </a:p>
          <a:p>
            <a:pPr lvl="1">
              <a:lnSpc>
                <a:spcPct val="100000"/>
              </a:lnSpc>
            </a:pPr>
            <a:r>
              <a:rPr lang="en-US" sz="1500" dirty="0"/>
              <a:t>Key role in boosting adoption</a:t>
            </a:r>
          </a:p>
          <a:p>
            <a:pPr lvl="1">
              <a:lnSpc>
                <a:spcPct val="100000"/>
              </a:lnSpc>
            </a:pPr>
            <a:r>
              <a:rPr lang="en-US" sz="1500" dirty="0"/>
              <a:t>Teams with manager involvement saw 20% higher completion rates</a:t>
            </a:r>
          </a:p>
          <a:p>
            <a:pPr>
              <a:lnSpc>
                <a:spcPct val="100000"/>
              </a:lnSpc>
            </a:pPr>
            <a:endParaRPr lang="en-US" sz="1500" dirty="0"/>
          </a:p>
        </p:txBody>
      </p:sp>
      <p:cxnSp>
        <p:nvCxnSpPr>
          <p:cNvPr id="13" name="Straight Connector 12">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377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853D5-A4B6-80F1-74A1-0A1FBFA62704}"/>
              </a:ext>
            </a:extLst>
          </p:cNvPr>
          <p:cNvSpPr>
            <a:spLocks noGrp="1"/>
          </p:cNvSpPr>
          <p:nvPr>
            <p:ph type="title"/>
          </p:nvPr>
        </p:nvSpPr>
        <p:spPr/>
        <p:txBody>
          <a:bodyPr/>
          <a:lstStyle/>
          <a:p>
            <a:r>
              <a:rPr lang="en-US" sz="4000" dirty="0"/>
              <a:t>Next Steps for Engagement</a:t>
            </a:r>
            <a:endParaRPr lang="en-US" dirty="0"/>
          </a:p>
        </p:txBody>
      </p:sp>
      <p:sp>
        <p:nvSpPr>
          <p:cNvPr id="3" name="Content Placeholder 2">
            <a:extLst>
              <a:ext uri="{FF2B5EF4-FFF2-40B4-BE49-F238E27FC236}">
                <a16:creationId xmlns:a16="http://schemas.microsoft.com/office/drawing/2014/main" id="{1D0A0C38-613C-FE9D-B24D-BD39F7B11BBD}"/>
              </a:ext>
            </a:extLst>
          </p:cNvPr>
          <p:cNvSpPr>
            <a:spLocks noGrp="1"/>
          </p:cNvSpPr>
          <p:nvPr>
            <p:ph idx="1"/>
          </p:nvPr>
        </p:nvSpPr>
        <p:spPr/>
        <p:txBody>
          <a:bodyPr>
            <a:normAutofit fontScale="85000" lnSpcReduction="10000"/>
          </a:bodyPr>
          <a:lstStyle/>
          <a:p>
            <a:r>
              <a:rPr lang="en-US" dirty="0"/>
              <a:t>Communications will launch a second wave of targeted outreach, focusing on departments with lower usage rates. Personalized nudges and spotlight stories will help maintain momentum. A monthly “Learning Leaderboard,” FAQ hub, and video series will also be introduced.
Original Content:
Looking ahead, Communications will launch a second wave of targeted outreach focused on departments with lower usage rates. Personalized nudges, spotlight stories featuring early adopters, and a monthly “Learning Leaderboard” will help maintain momentum. The team is also developing an FAQ hub and a short video series to answer common questions and make the platform even easier to navigate.
</a:t>
            </a:r>
          </a:p>
          <a:p>
            <a:endParaRPr lang="en-US" dirty="0"/>
          </a:p>
        </p:txBody>
      </p:sp>
    </p:spTree>
    <p:extLst>
      <p:ext uri="{BB962C8B-B14F-4D97-AF65-F5344CB8AC3E}">
        <p14:creationId xmlns:p14="http://schemas.microsoft.com/office/powerpoint/2010/main" val="416977655"/>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695</Words>
  <Application>Microsoft Office PowerPoint</Application>
  <PresentationFormat>Widescreen</PresentationFormat>
  <Paragraphs>38</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ChronicleVTI</vt:lpstr>
      <vt:lpstr>Communications Team Engagement Strategies</vt:lpstr>
      <vt:lpstr>Agenda</vt:lpstr>
      <vt:lpstr>User Engagement Highlights</vt:lpstr>
      <vt:lpstr>Internal Marketing Campaigns</vt:lpstr>
      <vt:lpstr>Next Steps for Engagement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Margaret Brennan</dc:creator>
  <cp:lastModifiedBy>Margaret Brennan</cp:lastModifiedBy>
  <cp:revision>4</cp:revision>
  <dcterms:created xsi:type="dcterms:W3CDTF">2025-04-03T14:39:56Z</dcterms:created>
  <dcterms:modified xsi:type="dcterms:W3CDTF">2025-04-03T16:58:01Z</dcterms:modified>
</cp:coreProperties>
</file>