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182" autoAdjust="0"/>
  </p:normalViewPr>
  <p:slideViewPr>
    <p:cSldViewPr snapToGrid="0">
      <p:cViewPr varScale="1">
        <p:scale>
          <a:sx n="54" d="100"/>
          <a:sy n="54" d="100"/>
        </p:scale>
        <p:origin x="2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DCE9CF-6864-4559-BA97-5F1115291FFA}"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05A3259A-0DA2-4556-982C-A38E7847EAED}">
      <dgm:prSet/>
      <dgm:spPr/>
      <dgm:t>
        <a:bodyPr/>
        <a:lstStyle/>
        <a:p>
          <a:pPr>
            <a:lnSpc>
              <a:spcPct val="100000"/>
            </a:lnSpc>
            <a:defRPr cap="all"/>
          </a:pPr>
          <a:r>
            <a:rPr lang="en-US"/>
            <a:t>Platform Integration and Infrastructure</a:t>
          </a:r>
        </a:p>
      </dgm:t>
    </dgm:pt>
    <dgm:pt modelId="{32BAD7C6-FA79-4A31-9FD0-F42D081EB3AD}" type="parTrans" cxnId="{108511A4-5515-4CBE-89EC-09377C4874F2}">
      <dgm:prSet/>
      <dgm:spPr/>
      <dgm:t>
        <a:bodyPr/>
        <a:lstStyle/>
        <a:p>
          <a:endParaRPr lang="en-US"/>
        </a:p>
      </dgm:t>
    </dgm:pt>
    <dgm:pt modelId="{B4BE7513-BF96-4466-ACD7-76075B2703FE}" type="sibTrans" cxnId="{108511A4-5515-4CBE-89EC-09377C4874F2}">
      <dgm:prSet/>
      <dgm:spPr/>
      <dgm:t>
        <a:bodyPr/>
        <a:lstStyle/>
        <a:p>
          <a:endParaRPr lang="en-US"/>
        </a:p>
      </dgm:t>
    </dgm:pt>
    <dgm:pt modelId="{8C11080A-95E8-49E5-A1DC-199AA0BB09E0}">
      <dgm:prSet/>
      <dgm:spPr/>
      <dgm:t>
        <a:bodyPr/>
        <a:lstStyle/>
        <a:p>
          <a:pPr>
            <a:lnSpc>
              <a:spcPct val="100000"/>
            </a:lnSpc>
            <a:defRPr cap="all"/>
          </a:pPr>
          <a:r>
            <a:rPr lang="en-US"/>
            <a:t>Testing and Troubleshooting</a:t>
          </a:r>
        </a:p>
      </dgm:t>
    </dgm:pt>
    <dgm:pt modelId="{B1954417-48FE-4327-A363-540635DB3734}" type="parTrans" cxnId="{FE8BDC33-2225-41BB-A6AE-99218A8F45E5}">
      <dgm:prSet/>
      <dgm:spPr/>
      <dgm:t>
        <a:bodyPr/>
        <a:lstStyle/>
        <a:p>
          <a:endParaRPr lang="en-US"/>
        </a:p>
      </dgm:t>
    </dgm:pt>
    <dgm:pt modelId="{0280F019-71DD-47BC-A590-73B883913A1F}" type="sibTrans" cxnId="{FE8BDC33-2225-41BB-A6AE-99218A8F45E5}">
      <dgm:prSet/>
      <dgm:spPr/>
      <dgm:t>
        <a:bodyPr/>
        <a:lstStyle/>
        <a:p>
          <a:endParaRPr lang="en-US"/>
        </a:p>
      </dgm:t>
    </dgm:pt>
    <dgm:pt modelId="{9CA5E6E1-69E9-43FF-9DFD-6E6D5BE8EFF2}">
      <dgm:prSet/>
      <dgm:spPr/>
      <dgm:t>
        <a:bodyPr/>
        <a:lstStyle/>
        <a:p>
          <a:pPr>
            <a:lnSpc>
              <a:spcPct val="100000"/>
            </a:lnSpc>
            <a:defRPr cap="all"/>
          </a:pPr>
          <a:r>
            <a:rPr lang="en-US"/>
            <a:t>Next Steps and Deployment Readiness</a:t>
          </a:r>
        </a:p>
      </dgm:t>
    </dgm:pt>
    <dgm:pt modelId="{D05E903B-BAE8-4F6D-867D-420BAE3AEEA8}" type="parTrans" cxnId="{6A62AF8E-E200-4785-9606-95D3D6B5687B}">
      <dgm:prSet/>
      <dgm:spPr/>
      <dgm:t>
        <a:bodyPr/>
        <a:lstStyle/>
        <a:p>
          <a:endParaRPr lang="en-US"/>
        </a:p>
      </dgm:t>
    </dgm:pt>
    <dgm:pt modelId="{2B807424-541A-4D54-9FD4-899834AD81DA}" type="sibTrans" cxnId="{6A62AF8E-E200-4785-9606-95D3D6B5687B}">
      <dgm:prSet/>
      <dgm:spPr/>
      <dgm:t>
        <a:bodyPr/>
        <a:lstStyle/>
        <a:p>
          <a:endParaRPr lang="en-US"/>
        </a:p>
      </dgm:t>
    </dgm:pt>
    <dgm:pt modelId="{8B63FCE2-A128-436B-A042-A0EDBD5A48F0}" type="pres">
      <dgm:prSet presAssocID="{FADCE9CF-6864-4559-BA97-5F1115291FFA}" presName="root" presStyleCnt="0">
        <dgm:presLayoutVars>
          <dgm:dir/>
          <dgm:resizeHandles val="exact"/>
        </dgm:presLayoutVars>
      </dgm:prSet>
      <dgm:spPr/>
    </dgm:pt>
    <dgm:pt modelId="{86B23E9B-E811-4F43-A582-35DCFEF95815}" type="pres">
      <dgm:prSet presAssocID="{05A3259A-0DA2-4556-982C-A38E7847EAED}" presName="compNode" presStyleCnt="0"/>
      <dgm:spPr/>
    </dgm:pt>
    <dgm:pt modelId="{D2463B9A-7FF9-4CFA-BAAF-908CBC1E4745}" type="pres">
      <dgm:prSet presAssocID="{05A3259A-0DA2-4556-982C-A38E7847EAED}" presName="iconBgRect" presStyleLbl="bgShp" presStyleIdx="0" presStyleCnt="3"/>
      <dgm:spPr/>
    </dgm:pt>
    <dgm:pt modelId="{2B73C1EE-F352-4737-ACFA-C23DA0465334}" type="pres">
      <dgm:prSet presAssocID="{05A3259A-0DA2-4556-982C-A38E7847EA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a:ext>
      </dgm:extLst>
    </dgm:pt>
    <dgm:pt modelId="{AA753A9B-BBAA-42BE-A848-FF4FBA9AA925}" type="pres">
      <dgm:prSet presAssocID="{05A3259A-0DA2-4556-982C-A38E7847EAED}" presName="spaceRect" presStyleCnt="0"/>
      <dgm:spPr/>
    </dgm:pt>
    <dgm:pt modelId="{F1F78C4D-27C0-4AB8-A05A-9191A2D30513}" type="pres">
      <dgm:prSet presAssocID="{05A3259A-0DA2-4556-982C-A38E7847EAED}" presName="textRect" presStyleLbl="revTx" presStyleIdx="0" presStyleCnt="3">
        <dgm:presLayoutVars>
          <dgm:chMax val="1"/>
          <dgm:chPref val="1"/>
        </dgm:presLayoutVars>
      </dgm:prSet>
      <dgm:spPr/>
    </dgm:pt>
    <dgm:pt modelId="{E479E9C5-8671-4D3A-B6A1-98BB1D408F66}" type="pres">
      <dgm:prSet presAssocID="{B4BE7513-BF96-4466-ACD7-76075B2703FE}" presName="sibTrans" presStyleCnt="0"/>
      <dgm:spPr/>
    </dgm:pt>
    <dgm:pt modelId="{684CC484-40DD-4351-BC4C-4C7251A70380}" type="pres">
      <dgm:prSet presAssocID="{8C11080A-95E8-49E5-A1DC-199AA0BB09E0}" presName="compNode" presStyleCnt="0"/>
      <dgm:spPr/>
    </dgm:pt>
    <dgm:pt modelId="{677664C4-4F13-44E7-BD31-1DCC3B6F45CD}" type="pres">
      <dgm:prSet presAssocID="{8C11080A-95E8-49E5-A1DC-199AA0BB09E0}" presName="iconBgRect" presStyleLbl="bgShp" presStyleIdx="1" presStyleCnt="3"/>
      <dgm:spPr/>
    </dgm:pt>
    <dgm:pt modelId="{5021280E-EE48-4F02-A715-13D413BEF5F2}" type="pres">
      <dgm:prSet presAssocID="{8C11080A-95E8-49E5-A1DC-199AA0BB09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ools"/>
        </a:ext>
      </dgm:extLst>
    </dgm:pt>
    <dgm:pt modelId="{366DAB83-6049-4214-A30D-150F1B9676A8}" type="pres">
      <dgm:prSet presAssocID="{8C11080A-95E8-49E5-A1DC-199AA0BB09E0}" presName="spaceRect" presStyleCnt="0"/>
      <dgm:spPr/>
    </dgm:pt>
    <dgm:pt modelId="{13C2EB34-3744-4454-A986-D326165EDD81}" type="pres">
      <dgm:prSet presAssocID="{8C11080A-95E8-49E5-A1DC-199AA0BB09E0}" presName="textRect" presStyleLbl="revTx" presStyleIdx="1" presStyleCnt="3">
        <dgm:presLayoutVars>
          <dgm:chMax val="1"/>
          <dgm:chPref val="1"/>
        </dgm:presLayoutVars>
      </dgm:prSet>
      <dgm:spPr/>
    </dgm:pt>
    <dgm:pt modelId="{417019E4-BB88-45AE-AAE6-ED0B1A03C1DE}" type="pres">
      <dgm:prSet presAssocID="{0280F019-71DD-47BC-A590-73B883913A1F}" presName="sibTrans" presStyleCnt="0"/>
      <dgm:spPr/>
    </dgm:pt>
    <dgm:pt modelId="{EE25FD21-428C-4267-A9F3-68EABB5392C9}" type="pres">
      <dgm:prSet presAssocID="{9CA5E6E1-69E9-43FF-9DFD-6E6D5BE8EFF2}" presName="compNode" presStyleCnt="0"/>
      <dgm:spPr/>
    </dgm:pt>
    <dgm:pt modelId="{FD7FE345-8D30-4D6C-AF9F-9CA6FA2A2706}" type="pres">
      <dgm:prSet presAssocID="{9CA5E6E1-69E9-43FF-9DFD-6E6D5BE8EFF2}" presName="iconBgRect" presStyleLbl="bgShp" presStyleIdx="2" presStyleCnt="3"/>
      <dgm:spPr/>
    </dgm:pt>
    <dgm:pt modelId="{4AD34F3F-74A3-4858-9E48-A9A1ECB67059}" type="pres">
      <dgm:prSet presAssocID="{9CA5E6E1-69E9-43FF-9DFD-6E6D5BE8EF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28D4575E-4560-449A-9876-5659E2ACEABA}" type="pres">
      <dgm:prSet presAssocID="{9CA5E6E1-69E9-43FF-9DFD-6E6D5BE8EFF2}" presName="spaceRect" presStyleCnt="0"/>
      <dgm:spPr/>
    </dgm:pt>
    <dgm:pt modelId="{B068C90A-788D-45DE-A37B-A5613D49800C}" type="pres">
      <dgm:prSet presAssocID="{9CA5E6E1-69E9-43FF-9DFD-6E6D5BE8EFF2}" presName="textRect" presStyleLbl="revTx" presStyleIdx="2" presStyleCnt="3">
        <dgm:presLayoutVars>
          <dgm:chMax val="1"/>
          <dgm:chPref val="1"/>
        </dgm:presLayoutVars>
      </dgm:prSet>
      <dgm:spPr/>
    </dgm:pt>
  </dgm:ptLst>
  <dgm:cxnLst>
    <dgm:cxn modelId="{1AD80210-6E79-4D63-ADF2-61D7D0EAC613}" type="presOf" srcId="{8C11080A-95E8-49E5-A1DC-199AA0BB09E0}" destId="{13C2EB34-3744-4454-A986-D326165EDD81}" srcOrd="0" destOrd="0" presId="urn:microsoft.com/office/officeart/2018/5/layout/IconCircleLabelList"/>
    <dgm:cxn modelId="{B523B226-9E4B-41FA-865C-1FFBBE6C0490}" type="presOf" srcId="{FADCE9CF-6864-4559-BA97-5F1115291FFA}" destId="{8B63FCE2-A128-436B-A042-A0EDBD5A48F0}" srcOrd="0" destOrd="0" presId="urn:microsoft.com/office/officeart/2018/5/layout/IconCircleLabelList"/>
    <dgm:cxn modelId="{FE8BDC33-2225-41BB-A6AE-99218A8F45E5}" srcId="{FADCE9CF-6864-4559-BA97-5F1115291FFA}" destId="{8C11080A-95E8-49E5-A1DC-199AA0BB09E0}" srcOrd="1" destOrd="0" parTransId="{B1954417-48FE-4327-A363-540635DB3734}" sibTransId="{0280F019-71DD-47BC-A590-73B883913A1F}"/>
    <dgm:cxn modelId="{6A62AF8E-E200-4785-9606-95D3D6B5687B}" srcId="{FADCE9CF-6864-4559-BA97-5F1115291FFA}" destId="{9CA5E6E1-69E9-43FF-9DFD-6E6D5BE8EFF2}" srcOrd="2" destOrd="0" parTransId="{D05E903B-BAE8-4F6D-867D-420BAE3AEEA8}" sibTransId="{2B807424-541A-4D54-9FD4-899834AD81DA}"/>
    <dgm:cxn modelId="{8915799C-7CBF-4DD9-AA1A-68045BBBEE24}" type="presOf" srcId="{9CA5E6E1-69E9-43FF-9DFD-6E6D5BE8EFF2}" destId="{B068C90A-788D-45DE-A37B-A5613D49800C}" srcOrd="0" destOrd="0" presId="urn:microsoft.com/office/officeart/2018/5/layout/IconCircleLabelList"/>
    <dgm:cxn modelId="{108511A4-5515-4CBE-89EC-09377C4874F2}" srcId="{FADCE9CF-6864-4559-BA97-5F1115291FFA}" destId="{05A3259A-0DA2-4556-982C-A38E7847EAED}" srcOrd="0" destOrd="0" parTransId="{32BAD7C6-FA79-4A31-9FD0-F42D081EB3AD}" sibTransId="{B4BE7513-BF96-4466-ACD7-76075B2703FE}"/>
    <dgm:cxn modelId="{441FBFE4-AA3F-40E7-B9FB-AFD2BEEB2482}" type="presOf" srcId="{05A3259A-0DA2-4556-982C-A38E7847EAED}" destId="{F1F78C4D-27C0-4AB8-A05A-9191A2D30513}" srcOrd="0" destOrd="0" presId="urn:microsoft.com/office/officeart/2018/5/layout/IconCircleLabelList"/>
    <dgm:cxn modelId="{E1769DB2-CDE6-481A-82E4-7D653455DB02}" type="presParOf" srcId="{8B63FCE2-A128-436B-A042-A0EDBD5A48F0}" destId="{86B23E9B-E811-4F43-A582-35DCFEF95815}" srcOrd="0" destOrd="0" presId="urn:microsoft.com/office/officeart/2018/5/layout/IconCircleLabelList"/>
    <dgm:cxn modelId="{71E53C66-2EA4-4577-8835-2D12C1B21FAC}" type="presParOf" srcId="{86B23E9B-E811-4F43-A582-35DCFEF95815}" destId="{D2463B9A-7FF9-4CFA-BAAF-908CBC1E4745}" srcOrd="0" destOrd="0" presId="urn:microsoft.com/office/officeart/2018/5/layout/IconCircleLabelList"/>
    <dgm:cxn modelId="{D30CC912-DAEA-4BDF-A946-13A9727F703A}" type="presParOf" srcId="{86B23E9B-E811-4F43-A582-35DCFEF95815}" destId="{2B73C1EE-F352-4737-ACFA-C23DA0465334}" srcOrd="1" destOrd="0" presId="urn:microsoft.com/office/officeart/2018/5/layout/IconCircleLabelList"/>
    <dgm:cxn modelId="{3E502969-D9B4-4809-9B38-EB9FF69AF294}" type="presParOf" srcId="{86B23E9B-E811-4F43-A582-35DCFEF95815}" destId="{AA753A9B-BBAA-42BE-A848-FF4FBA9AA925}" srcOrd="2" destOrd="0" presId="urn:microsoft.com/office/officeart/2018/5/layout/IconCircleLabelList"/>
    <dgm:cxn modelId="{E69E0721-86D4-48DD-A164-D873D7F121C9}" type="presParOf" srcId="{86B23E9B-E811-4F43-A582-35DCFEF95815}" destId="{F1F78C4D-27C0-4AB8-A05A-9191A2D30513}" srcOrd="3" destOrd="0" presId="urn:microsoft.com/office/officeart/2018/5/layout/IconCircleLabelList"/>
    <dgm:cxn modelId="{5DF2D854-EDE9-4D15-8819-D7705711A9E6}" type="presParOf" srcId="{8B63FCE2-A128-436B-A042-A0EDBD5A48F0}" destId="{E479E9C5-8671-4D3A-B6A1-98BB1D408F66}" srcOrd="1" destOrd="0" presId="urn:microsoft.com/office/officeart/2018/5/layout/IconCircleLabelList"/>
    <dgm:cxn modelId="{0F36AB6D-02F5-4C4C-8F14-1CF1DE4747D5}" type="presParOf" srcId="{8B63FCE2-A128-436B-A042-A0EDBD5A48F0}" destId="{684CC484-40DD-4351-BC4C-4C7251A70380}" srcOrd="2" destOrd="0" presId="urn:microsoft.com/office/officeart/2018/5/layout/IconCircleLabelList"/>
    <dgm:cxn modelId="{9600EADF-93D3-4B8A-AAF8-5138906A9173}" type="presParOf" srcId="{684CC484-40DD-4351-BC4C-4C7251A70380}" destId="{677664C4-4F13-44E7-BD31-1DCC3B6F45CD}" srcOrd="0" destOrd="0" presId="urn:microsoft.com/office/officeart/2018/5/layout/IconCircleLabelList"/>
    <dgm:cxn modelId="{857FFB4A-8ECF-4C54-A221-8910089ACC55}" type="presParOf" srcId="{684CC484-40DD-4351-BC4C-4C7251A70380}" destId="{5021280E-EE48-4F02-A715-13D413BEF5F2}" srcOrd="1" destOrd="0" presId="urn:microsoft.com/office/officeart/2018/5/layout/IconCircleLabelList"/>
    <dgm:cxn modelId="{2B3E8DED-C975-4CD4-96C0-F85DEC3B686F}" type="presParOf" srcId="{684CC484-40DD-4351-BC4C-4C7251A70380}" destId="{366DAB83-6049-4214-A30D-150F1B9676A8}" srcOrd="2" destOrd="0" presId="urn:microsoft.com/office/officeart/2018/5/layout/IconCircleLabelList"/>
    <dgm:cxn modelId="{7ABD621C-2A44-492E-A045-C29F92BA9C2A}" type="presParOf" srcId="{684CC484-40DD-4351-BC4C-4C7251A70380}" destId="{13C2EB34-3744-4454-A986-D326165EDD81}" srcOrd="3" destOrd="0" presId="urn:microsoft.com/office/officeart/2018/5/layout/IconCircleLabelList"/>
    <dgm:cxn modelId="{4A08795F-5CB7-4FC9-BE4A-96A78DC82D3E}" type="presParOf" srcId="{8B63FCE2-A128-436B-A042-A0EDBD5A48F0}" destId="{417019E4-BB88-45AE-AAE6-ED0B1A03C1DE}" srcOrd="3" destOrd="0" presId="urn:microsoft.com/office/officeart/2018/5/layout/IconCircleLabelList"/>
    <dgm:cxn modelId="{E72CE9B9-7680-441A-B903-941A24729419}" type="presParOf" srcId="{8B63FCE2-A128-436B-A042-A0EDBD5A48F0}" destId="{EE25FD21-428C-4267-A9F3-68EABB5392C9}" srcOrd="4" destOrd="0" presId="urn:microsoft.com/office/officeart/2018/5/layout/IconCircleLabelList"/>
    <dgm:cxn modelId="{7E9BD7BB-5B14-4E2D-8740-AECA43082398}" type="presParOf" srcId="{EE25FD21-428C-4267-A9F3-68EABB5392C9}" destId="{FD7FE345-8D30-4D6C-AF9F-9CA6FA2A2706}" srcOrd="0" destOrd="0" presId="urn:microsoft.com/office/officeart/2018/5/layout/IconCircleLabelList"/>
    <dgm:cxn modelId="{BC2B4521-9BBD-44F7-84C2-3563F8A00871}" type="presParOf" srcId="{EE25FD21-428C-4267-A9F3-68EABB5392C9}" destId="{4AD34F3F-74A3-4858-9E48-A9A1ECB67059}" srcOrd="1" destOrd="0" presId="urn:microsoft.com/office/officeart/2018/5/layout/IconCircleLabelList"/>
    <dgm:cxn modelId="{2D620B86-10FA-44B6-AF58-0DEB85B8BBCD}" type="presParOf" srcId="{EE25FD21-428C-4267-A9F3-68EABB5392C9}" destId="{28D4575E-4560-449A-9876-5659E2ACEABA}" srcOrd="2" destOrd="0" presId="urn:microsoft.com/office/officeart/2018/5/layout/IconCircleLabelList"/>
    <dgm:cxn modelId="{2BEE6D2D-114A-44C7-92A4-879A5740A3CC}" type="presParOf" srcId="{EE25FD21-428C-4267-A9F3-68EABB5392C9}" destId="{B068C90A-788D-45DE-A37B-A5613D49800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D40C7F-AF08-4A96-8D16-49A49D09EE1D}"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B913727C-7D88-462C-A2B2-BF5111EB4D7D}">
      <dgm:prSet/>
      <dgm:spPr/>
      <dgm:t>
        <a:bodyPr/>
        <a:lstStyle/>
        <a:p>
          <a:r>
            <a:rPr lang="en-US"/>
            <a:t>Backend Integration Completed</a:t>
          </a:r>
        </a:p>
      </dgm:t>
    </dgm:pt>
    <dgm:pt modelId="{D41FF097-1079-414C-833F-BC75020D478D}" type="parTrans" cxnId="{3AE0D692-85DD-41A0-B379-CCA2C47E350C}">
      <dgm:prSet/>
      <dgm:spPr/>
      <dgm:t>
        <a:bodyPr/>
        <a:lstStyle/>
        <a:p>
          <a:endParaRPr lang="en-US"/>
        </a:p>
      </dgm:t>
    </dgm:pt>
    <dgm:pt modelId="{AAA1E29E-D7B0-4125-8802-90F33A43BDA4}" type="sibTrans" cxnId="{3AE0D692-85DD-41A0-B379-CCA2C47E350C}">
      <dgm:prSet/>
      <dgm:spPr/>
      <dgm:t>
        <a:bodyPr/>
        <a:lstStyle/>
        <a:p>
          <a:endParaRPr lang="en-US"/>
        </a:p>
      </dgm:t>
    </dgm:pt>
    <dgm:pt modelId="{B128BC9A-1600-4AC2-B689-6C41F3D12E13}">
      <dgm:prSet/>
      <dgm:spPr/>
      <dgm:t>
        <a:bodyPr/>
        <a:lstStyle/>
        <a:p>
          <a:r>
            <a:rPr lang="en-US"/>
            <a:t>Integration between new learning platform and existing HR system</a:t>
          </a:r>
        </a:p>
      </dgm:t>
    </dgm:pt>
    <dgm:pt modelId="{DCD70195-1494-44EF-89E9-811574FA0CC3}" type="parTrans" cxnId="{E1FB4516-16D3-498D-9D54-998F92B738CA}">
      <dgm:prSet/>
      <dgm:spPr/>
      <dgm:t>
        <a:bodyPr/>
        <a:lstStyle/>
        <a:p>
          <a:endParaRPr lang="en-US"/>
        </a:p>
      </dgm:t>
    </dgm:pt>
    <dgm:pt modelId="{F6951894-F59B-4129-9A0B-4E90BFBEC5D2}" type="sibTrans" cxnId="{E1FB4516-16D3-498D-9D54-998F92B738CA}">
      <dgm:prSet/>
      <dgm:spPr/>
      <dgm:t>
        <a:bodyPr/>
        <a:lstStyle/>
        <a:p>
          <a:endParaRPr lang="en-US"/>
        </a:p>
      </dgm:t>
    </dgm:pt>
    <dgm:pt modelId="{9BD0F434-DCEF-430F-996A-4FE82225EEE5}">
      <dgm:prSet/>
      <dgm:spPr/>
      <dgm:t>
        <a:bodyPr/>
        <a:lstStyle/>
        <a:p>
          <a:r>
            <a:rPr lang="en-US"/>
            <a:t>Automatic user provisioning and role-based access</a:t>
          </a:r>
        </a:p>
      </dgm:t>
    </dgm:pt>
    <dgm:pt modelId="{9AC0146F-3790-4BDA-B430-621CD95F578D}" type="parTrans" cxnId="{23B80ABD-F0F4-40F6-96EF-6CF14EDFF69F}">
      <dgm:prSet/>
      <dgm:spPr/>
      <dgm:t>
        <a:bodyPr/>
        <a:lstStyle/>
        <a:p>
          <a:endParaRPr lang="en-US"/>
        </a:p>
      </dgm:t>
    </dgm:pt>
    <dgm:pt modelId="{2843B0B4-EAD9-41BA-B1EC-3B475811AB21}" type="sibTrans" cxnId="{23B80ABD-F0F4-40F6-96EF-6CF14EDFF69F}">
      <dgm:prSet/>
      <dgm:spPr/>
      <dgm:t>
        <a:bodyPr/>
        <a:lstStyle/>
        <a:p>
          <a:endParaRPr lang="en-US"/>
        </a:p>
      </dgm:t>
    </dgm:pt>
    <dgm:pt modelId="{E7B4FDE9-954A-404B-8504-DA52B0F06BFE}">
      <dgm:prSet/>
      <dgm:spPr/>
      <dgm:t>
        <a:bodyPr/>
        <a:lstStyle/>
        <a:p>
          <a:r>
            <a:rPr lang="en-US"/>
            <a:t>Real-time tracking of course completions</a:t>
          </a:r>
        </a:p>
      </dgm:t>
    </dgm:pt>
    <dgm:pt modelId="{E498DC2D-0FC7-4983-B9F4-791415F6F70A}" type="parTrans" cxnId="{C86C6433-A589-45A9-96A6-3C77DC529A4A}">
      <dgm:prSet/>
      <dgm:spPr/>
      <dgm:t>
        <a:bodyPr/>
        <a:lstStyle/>
        <a:p>
          <a:endParaRPr lang="en-US"/>
        </a:p>
      </dgm:t>
    </dgm:pt>
    <dgm:pt modelId="{4EF64400-E5E7-49B8-9B17-ED96667322FC}" type="sibTrans" cxnId="{C86C6433-A589-45A9-96A6-3C77DC529A4A}">
      <dgm:prSet/>
      <dgm:spPr/>
      <dgm:t>
        <a:bodyPr/>
        <a:lstStyle/>
        <a:p>
          <a:endParaRPr lang="en-US"/>
        </a:p>
      </dgm:t>
    </dgm:pt>
    <dgm:pt modelId="{3DF16070-6F6A-44E6-8A03-803B1DCA0C62}">
      <dgm:prSet/>
      <dgm:spPr/>
      <dgm:t>
        <a:bodyPr/>
        <a:lstStyle/>
        <a:p>
          <a:r>
            <a:rPr lang="en-US"/>
            <a:t>Single Sign-On (SSO) Implementation</a:t>
          </a:r>
        </a:p>
      </dgm:t>
    </dgm:pt>
    <dgm:pt modelId="{C54A618E-B33C-44D1-8E69-FE26D40F6D50}" type="parTrans" cxnId="{A46C57F8-A34D-478A-9B29-301F864FC44B}">
      <dgm:prSet/>
      <dgm:spPr/>
      <dgm:t>
        <a:bodyPr/>
        <a:lstStyle/>
        <a:p>
          <a:endParaRPr lang="en-US"/>
        </a:p>
      </dgm:t>
    </dgm:pt>
    <dgm:pt modelId="{27F4B0C0-969C-442C-BA18-CDDEC86B1EB4}" type="sibTrans" cxnId="{A46C57F8-A34D-478A-9B29-301F864FC44B}">
      <dgm:prSet/>
      <dgm:spPr/>
      <dgm:t>
        <a:bodyPr/>
        <a:lstStyle/>
        <a:p>
          <a:endParaRPr lang="en-US"/>
        </a:p>
      </dgm:t>
    </dgm:pt>
    <dgm:pt modelId="{C92E3EA5-CCBA-41EE-B396-512C529980BC}">
      <dgm:prSet/>
      <dgm:spPr/>
      <dgm:t>
        <a:bodyPr/>
        <a:lstStyle/>
        <a:p>
          <a:r>
            <a:rPr lang="en-US"/>
            <a:t>SSO currently undergoing security testing</a:t>
          </a:r>
        </a:p>
      </dgm:t>
    </dgm:pt>
    <dgm:pt modelId="{18065063-5BE4-441A-BA56-AF85F6804D04}" type="parTrans" cxnId="{3E50582B-AD9B-4A3B-AFC8-2A9D51D29142}">
      <dgm:prSet/>
      <dgm:spPr/>
      <dgm:t>
        <a:bodyPr/>
        <a:lstStyle/>
        <a:p>
          <a:endParaRPr lang="en-US"/>
        </a:p>
      </dgm:t>
    </dgm:pt>
    <dgm:pt modelId="{01B6D551-5B1C-4D62-B424-F41D98C8DF3A}" type="sibTrans" cxnId="{3E50582B-AD9B-4A3B-AFC8-2A9D51D29142}">
      <dgm:prSet/>
      <dgm:spPr/>
      <dgm:t>
        <a:bodyPr/>
        <a:lstStyle/>
        <a:p>
          <a:endParaRPr lang="en-US"/>
        </a:p>
      </dgm:t>
    </dgm:pt>
    <dgm:pt modelId="{C9CFEF36-5570-46F6-9E4E-878FD2819DF5}">
      <dgm:prSet/>
      <dgm:spPr/>
      <dgm:t>
        <a:bodyPr/>
        <a:lstStyle/>
        <a:p>
          <a:r>
            <a:rPr lang="en-US"/>
            <a:t>Ensures smooth and secure user access across all devices</a:t>
          </a:r>
        </a:p>
      </dgm:t>
    </dgm:pt>
    <dgm:pt modelId="{338EAB17-159C-49AB-956C-196D93F43498}" type="parTrans" cxnId="{468B4AF5-33AB-48A5-8B87-84B345CC5DC7}">
      <dgm:prSet/>
      <dgm:spPr/>
      <dgm:t>
        <a:bodyPr/>
        <a:lstStyle/>
        <a:p>
          <a:endParaRPr lang="en-US"/>
        </a:p>
      </dgm:t>
    </dgm:pt>
    <dgm:pt modelId="{F7846A0E-3880-4223-A0B0-D390D01A672E}" type="sibTrans" cxnId="{468B4AF5-33AB-48A5-8B87-84B345CC5DC7}">
      <dgm:prSet/>
      <dgm:spPr/>
      <dgm:t>
        <a:bodyPr/>
        <a:lstStyle/>
        <a:p>
          <a:endParaRPr lang="en-US"/>
        </a:p>
      </dgm:t>
    </dgm:pt>
    <dgm:pt modelId="{CEA8D5DB-3DEA-4DE7-BBE6-34301771FAD3}">
      <dgm:prSet/>
      <dgm:spPr/>
      <dgm:t>
        <a:bodyPr/>
        <a:lstStyle/>
        <a:p>
          <a:r>
            <a:rPr lang="en-US"/>
            <a:t>Infrastructure Scalability Testing</a:t>
          </a:r>
        </a:p>
      </dgm:t>
    </dgm:pt>
    <dgm:pt modelId="{2D48F8F7-CF6A-461E-968E-E7CE75B836A9}" type="parTrans" cxnId="{6F989AED-E481-4435-834B-D3041B1C0867}">
      <dgm:prSet/>
      <dgm:spPr/>
      <dgm:t>
        <a:bodyPr/>
        <a:lstStyle/>
        <a:p>
          <a:endParaRPr lang="en-US"/>
        </a:p>
      </dgm:t>
    </dgm:pt>
    <dgm:pt modelId="{F3D45645-6DE2-4D91-9B73-2C3E50AB1598}" type="sibTrans" cxnId="{6F989AED-E481-4435-834B-D3041B1C0867}">
      <dgm:prSet/>
      <dgm:spPr/>
      <dgm:t>
        <a:bodyPr/>
        <a:lstStyle/>
        <a:p>
          <a:endParaRPr lang="en-US"/>
        </a:p>
      </dgm:t>
    </dgm:pt>
    <dgm:pt modelId="{DEB9CDB1-363A-4479-BE2D-284D4D3965BE}">
      <dgm:prSet/>
      <dgm:spPr/>
      <dgm:t>
        <a:bodyPr/>
        <a:lstStyle/>
        <a:p>
          <a:r>
            <a:rPr lang="en-US"/>
            <a:t>Platform supports up to 5,000 concurrent users</a:t>
          </a:r>
        </a:p>
      </dgm:t>
    </dgm:pt>
    <dgm:pt modelId="{3AD0A9B4-433C-4C48-AD0B-F3B40959EA58}" type="parTrans" cxnId="{91529549-FE52-43B1-997A-2009E58FC380}">
      <dgm:prSet/>
      <dgm:spPr/>
      <dgm:t>
        <a:bodyPr/>
        <a:lstStyle/>
        <a:p>
          <a:endParaRPr lang="en-US"/>
        </a:p>
      </dgm:t>
    </dgm:pt>
    <dgm:pt modelId="{FC1CDD42-B61D-4C9A-A259-130269280F7C}" type="sibTrans" cxnId="{91529549-FE52-43B1-997A-2009E58FC380}">
      <dgm:prSet/>
      <dgm:spPr/>
      <dgm:t>
        <a:bodyPr/>
        <a:lstStyle/>
        <a:p>
          <a:endParaRPr lang="en-US"/>
        </a:p>
      </dgm:t>
    </dgm:pt>
    <dgm:pt modelId="{0814D635-A59D-4B00-A2A8-66B8A4DC8D33}">
      <dgm:prSet/>
      <dgm:spPr/>
      <dgm:t>
        <a:bodyPr/>
        <a:lstStyle/>
        <a:p>
          <a:r>
            <a:rPr lang="en-US"/>
            <a:t>No performance degradation observed</a:t>
          </a:r>
        </a:p>
      </dgm:t>
    </dgm:pt>
    <dgm:pt modelId="{AC4B91A5-B310-4261-8A43-FEA92109AAD5}" type="parTrans" cxnId="{E9CF403A-E74E-4E21-81CE-C20B1CF27839}">
      <dgm:prSet/>
      <dgm:spPr/>
      <dgm:t>
        <a:bodyPr/>
        <a:lstStyle/>
        <a:p>
          <a:endParaRPr lang="en-US"/>
        </a:p>
      </dgm:t>
    </dgm:pt>
    <dgm:pt modelId="{E3C566DD-495C-467A-8D4D-CAA5F33F52B9}" type="sibTrans" cxnId="{E9CF403A-E74E-4E21-81CE-C20B1CF27839}">
      <dgm:prSet/>
      <dgm:spPr/>
      <dgm:t>
        <a:bodyPr/>
        <a:lstStyle/>
        <a:p>
          <a:endParaRPr lang="en-US"/>
        </a:p>
      </dgm:t>
    </dgm:pt>
    <dgm:pt modelId="{8E75CEC1-FCF2-484E-A853-43FE0BF21BA9}" type="pres">
      <dgm:prSet presAssocID="{21D40C7F-AF08-4A96-8D16-49A49D09EE1D}" presName="linear" presStyleCnt="0">
        <dgm:presLayoutVars>
          <dgm:dir/>
          <dgm:animLvl val="lvl"/>
          <dgm:resizeHandles val="exact"/>
        </dgm:presLayoutVars>
      </dgm:prSet>
      <dgm:spPr/>
    </dgm:pt>
    <dgm:pt modelId="{82CC2644-AB1D-40FE-BA24-78BE17E0D0C9}" type="pres">
      <dgm:prSet presAssocID="{B913727C-7D88-462C-A2B2-BF5111EB4D7D}" presName="parentLin" presStyleCnt="0"/>
      <dgm:spPr/>
    </dgm:pt>
    <dgm:pt modelId="{F7286FD1-4566-4581-A4AD-D7C48626B559}" type="pres">
      <dgm:prSet presAssocID="{B913727C-7D88-462C-A2B2-BF5111EB4D7D}" presName="parentLeftMargin" presStyleLbl="node1" presStyleIdx="0" presStyleCnt="3"/>
      <dgm:spPr/>
    </dgm:pt>
    <dgm:pt modelId="{8D9570A1-EA47-49DE-96C2-16161BF06093}" type="pres">
      <dgm:prSet presAssocID="{B913727C-7D88-462C-A2B2-BF5111EB4D7D}" presName="parentText" presStyleLbl="node1" presStyleIdx="0" presStyleCnt="3">
        <dgm:presLayoutVars>
          <dgm:chMax val="0"/>
          <dgm:bulletEnabled val="1"/>
        </dgm:presLayoutVars>
      </dgm:prSet>
      <dgm:spPr/>
    </dgm:pt>
    <dgm:pt modelId="{DB6071BC-FB13-4498-9C9A-7F129988C089}" type="pres">
      <dgm:prSet presAssocID="{B913727C-7D88-462C-A2B2-BF5111EB4D7D}" presName="negativeSpace" presStyleCnt="0"/>
      <dgm:spPr/>
    </dgm:pt>
    <dgm:pt modelId="{64D1971B-7DD1-409D-BEDD-7A849016239C}" type="pres">
      <dgm:prSet presAssocID="{B913727C-7D88-462C-A2B2-BF5111EB4D7D}" presName="childText" presStyleLbl="conFgAcc1" presStyleIdx="0" presStyleCnt="3">
        <dgm:presLayoutVars>
          <dgm:bulletEnabled val="1"/>
        </dgm:presLayoutVars>
      </dgm:prSet>
      <dgm:spPr/>
    </dgm:pt>
    <dgm:pt modelId="{38B4EFB8-C4BC-4BE3-87D4-F01BBF51117F}" type="pres">
      <dgm:prSet presAssocID="{AAA1E29E-D7B0-4125-8802-90F33A43BDA4}" presName="spaceBetweenRectangles" presStyleCnt="0"/>
      <dgm:spPr/>
    </dgm:pt>
    <dgm:pt modelId="{1E392F90-E5FA-4EED-9D1C-1EBAE9172076}" type="pres">
      <dgm:prSet presAssocID="{3DF16070-6F6A-44E6-8A03-803B1DCA0C62}" presName="parentLin" presStyleCnt="0"/>
      <dgm:spPr/>
    </dgm:pt>
    <dgm:pt modelId="{A9A8A964-AAC7-43BA-B9B8-BA1AEB74C55E}" type="pres">
      <dgm:prSet presAssocID="{3DF16070-6F6A-44E6-8A03-803B1DCA0C62}" presName="parentLeftMargin" presStyleLbl="node1" presStyleIdx="0" presStyleCnt="3"/>
      <dgm:spPr/>
    </dgm:pt>
    <dgm:pt modelId="{E8592687-8BB7-4F1B-855A-030A20756B4E}" type="pres">
      <dgm:prSet presAssocID="{3DF16070-6F6A-44E6-8A03-803B1DCA0C62}" presName="parentText" presStyleLbl="node1" presStyleIdx="1" presStyleCnt="3">
        <dgm:presLayoutVars>
          <dgm:chMax val="0"/>
          <dgm:bulletEnabled val="1"/>
        </dgm:presLayoutVars>
      </dgm:prSet>
      <dgm:spPr/>
    </dgm:pt>
    <dgm:pt modelId="{6FFF6110-E457-48D1-818C-9759FAC61291}" type="pres">
      <dgm:prSet presAssocID="{3DF16070-6F6A-44E6-8A03-803B1DCA0C62}" presName="negativeSpace" presStyleCnt="0"/>
      <dgm:spPr/>
    </dgm:pt>
    <dgm:pt modelId="{D6244823-6F0F-4E3B-8FE7-25FA1394DEB8}" type="pres">
      <dgm:prSet presAssocID="{3DF16070-6F6A-44E6-8A03-803B1DCA0C62}" presName="childText" presStyleLbl="conFgAcc1" presStyleIdx="1" presStyleCnt="3">
        <dgm:presLayoutVars>
          <dgm:bulletEnabled val="1"/>
        </dgm:presLayoutVars>
      </dgm:prSet>
      <dgm:spPr/>
    </dgm:pt>
    <dgm:pt modelId="{3211B563-5E1F-4874-8F0D-229C04E44867}" type="pres">
      <dgm:prSet presAssocID="{27F4B0C0-969C-442C-BA18-CDDEC86B1EB4}" presName="spaceBetweenRectangles" presStyleCnt="0"/>
      <dgm:spPr/>
    </dgm:pt>
    <dgm:pt modelId="{48119550-C385-4BA5-A632-482DD0264036}" type="pres">
      <dgm:prSet presAssocID="{CEA8D5DB-3DEA-4DE7-BBE6-34301771FAD3}" presName="parentLin" presStyleCnt="0"/>
      <dgm:spPr/>
    </dgm:pt>
    <dgm:pt modelId="{0E0B2744-0F1B-4307-BDBF-048E209120BA}" type="pres">
      <dgm:prSet presAssocID="{CEA8D5DB-3DEA-4DE7-BBE6-34301771FAD3}" presName="parentLeftMargin" presStyleLbl="node1" presStyleIdx="1" presStyleCnt="3"/>
      <dgm:spPr/>
    </dgm:pt>
    <dgm:pt modelId="{2270504A-0332-4954-B254-B274E539213B}" type="pres">
      <dgm:prSet presAssocID="{CEA8D5DB-3DEA-4DE7-BBE6-34301771FAD3}" presName="parentText" presStyleLbl="node1" presStyleIdx="2" presStyleCnt="3">
        <dgm:presLayoutVars>
          <dgm:chMax val="0"/>
          <dgm:bulletEnabled val="1"/>
        </dgm:presLayoutVars>
      </dgm:prSet>
      <dgm:spPr/>
    </dgm:pt>
    <dgm:pt modelId="{4214708C-91F4-401A-83D8-AA51265EF84F}" type="pres">
      <dgm:prSet presAssocID="{CEA8D5DB-3DEA-4DE7-BBE6-34301771FAD3}" presName="negativeSpace" presStyleCnt="0"/>
      <dgm:spPr/>
    </dgm:pt>
    <dgm:pt modelId="{181005CB-5889-4154-95CF-FC2B8CBFD3CF}" type="pres">
      <dgm:prSet presAssocID="{CEA8D5DB-3DEA-4DE7-BBE6-34301771FAD3}" presName="childText" presStyleLbl="conFgAcc1" presStyleIdx="2" presStyleCnt="3">
        <dgm:presLayoutVars>
          <dgm:bulletEnabled val="1"/>
        </dgm:presLayoutVars>
      </dgm:prSet>
      <dgm:spPr/>
    </dgm:pt>
  </dgm:ptLst>
  <dgm:cxnLst>
    <dgm:cxn modelId="{B6765C0D-798B-47A1-8D8B-EF9AC7017A47}" type="presOf" srcId="{CEA8D5DB-3DEA-4DE7-BBE6-34301771FAD3}" destId="{2270504A-0332-4954-B254-B274E539213B}" srcOrd="1" destOrd="0" presId="urn:microsoft.com/office/officeart/2005/8/layout/list1"/>
    <dgm:cxn modelId="{028AC411-849D-486B-B5EF-BAA3DB8A6092}" type="presOf" srcId="{3DF16070-6F6A-44E6-8A03-803B1DCA0C62}" destId="{A9A8A964-AAC7-43BA-B9B8-BA1AEB74C55E}" srcOrd="0" destOrd="0" presId="urn:microsoft.com/office/officeart/2005/8/layout/list1"/>
    <dgm:cxn modelId="{E1FB4516-16D3-498D-9D54-998F92B738CA}" srcId="{B913727C-7D88-462C-A2B2-BF5111EB4D7D}" destId="{B128BC9A-1600-4AC2-B689-6C41F3D12E13}" srcOrd="0" destOrd="0" parTransId="{DCD70195-1494-44EF-89E9-811574FA0CC3}" sibTransId="{F6951894-F59B-4129-9A0B-4E90BFBEC5D2}"/>
    <dgm:cxn modelId="{3E50582B-AD9B-4A3B-AFC8-2A9D51D29142}" srcId="{3DF16070-6F6A-44E6-8A03-803B1DCA0C62}" destId="{C92E3EA5-CCBA-41EE-B396-512C529980BC}" srcOrd="0" destOrd="0" parTransId="{18065063-5BE4-441A-BA56-AF85F6804D04}" sibTransId="{01B6D551-5B1C-4D62-B424-F41D98C8DF3A}"/>
    <dgm:cxn modelId="{17748D2D-A1D4-431E-A62B-12FD353029A2}" type="presOf" srcId="{B913727C-7D88-462C-A2B2-BF5111EB4D7D}" destId="{8D9570A1-EA47-49DE-96C2-16161BF06093}" srcOrd="1" destOrd="0" presId="urn:microsoft.com/office/officeart/2005/8/layout/list1"/>
    <dgm:cxn modelId="{C86C6433-A589-45A9-96A6-3C77DC529A4A}" srcId="{B913727C-7D88-462C-A2B2-BF5111EB4D7D}" destId="{E7B4FDE9-954A-404B-8504-DA52B0F06BFE}" srcOrd="2" destOrd="0" parTransId="{E498DC2D-0FC7-4983-B9F4-791415F6F70A}" sibTransId="{4EF64400-E5E7-49B8-9B17-ED96667322FC}"/>
    <dgm:cxn modelId="{E9CF403A-E74E-4E21-81CE-C20B1CF27839}" srcId="{CEA8D5DB-3DEA-4DE7-BBE6-34301771FAD3}" destId="{0814D635-A59D-4B00-A2A8-66B8A4DC8D33}" srcOrd="1" destOrd="0" parTransId="{AC4B91A5-B310-4261-8A43-FEA92109AAD5}" sibTransId="{E3C566DD-495C-467A-8D4D-CAA5F33F52B9}"/>
    <dgm:cxn modelId="{9865FA66-EDBD-45D8-9BFF-39B62B95AC08}" type="presOf" srcId="{9BD0F434-DCEF-430F-996A-4FE82225EEE5}" destId="{64D1971B-7DD1-409D-BEDD-7A849016239C}" srcOrd="0" destOrd="1" presId="urn:microsoft.com/office/officeart/2005/8/layout/list1"/>
    <dgm:cxn modelId="{91529549-FE52-43B1-997A-2009E58FC380}" srcId="{CEA8D5DB-3DEA-4DE7-BBE6-34301771FAD3}" destId="{DEB9CDB1-363A-4479-BE2D-284D4D3965BE}" srcOrd="0" destOrd="0" parTransId="{3AD0A9B4-433C-4C48-AD0B-F3B40959EA58}" sibTransId="{FC1CDD42-B61D-4C9A-A259-130269280F7C}"/>
    <dgm:cxn modelId="{4C62A66C-2993-4D27-92C0-7B2297CE34FF}" type="presOf" srcId="{C9CFEF36-5570-46F6-9E4E-878FD2819DF5}" destId="{D6244823-6F0F-4E3B-8FE7-25FA1394DEB8}" srcOrd="0" destOrd="1" presId="urn:microsoft.com/office/officeart/2005/8/layout/list1"/>
    <dgm:cxn modelId="{DBD4F757-891D-410F-B9A4-50E9B5A6DD9C}" type="presOf" srcId="{B913727C-7D88-462C-A2B2-BF5111EB4D7D}" destId="{F7286FD1-4566-4581-A4AD-D7C48626B559}" srcOrd="0" destOrd="0" presId="urn:microsoft.com/office/officeart/2005/8/layout/list1"/>
    <dgm:cxn modelId="{5E4DD459-4922-4A58-ABB4-3762334C1DDF}" type="presOf" srcId="{CEA8D5DB-3DEA-4DE7-BBE6-34301771FAD3}" destId="{0E0B2744-0F1B-4307-BDBF-048E209120BA}" srcOrd="0" destOrd="0" presId="urn:microsoft.com/office/officeart/2005/8/layout/list1"/>
    <dgm:cxn modelId="{C229BE86-2E2C-44EA-B4BA-857259494E18}" type="presOf" srcId="{21D40C7F-AF08-4A96-8D16-49A49D09EE1D}" destId="{8E75CEC1-FCF2-484E-A853-43FE0BF21BA9}" srcOrd="0" destOrd="0" presId="urn:microsoft.com/office/officeart/2005/8/layout/list1"/>
    <dgm:cxn modelId="{26985190-D515-4291-923D-1D772338C7FF}" type="presOf" srcId="{3DF16070-6F6A-44E6-8A03-803B1DCA0C62}" destId="{E8592687-8BB7-4F1B-855A-030A20756B4E}" srcOrd="1" destOrd="0" presId="urn:microsoft.com/office/officeart/2005/8/layout/list1"/>
    <dgm:cxn modelId="{3AE0D692-85DD-41A0-B379-CCA2C47E350C}" srcId="{21D40C7F-AF08-4A96-8D16-49A49D09EE1D}" destId="{B913727C-7D88-462C-A2B2-BF5111EB4D7D}" srcOrd="0" destOrd="0" parTransId="{D41FF097-1079-414C-833F-BC75020D478D}" sibTransId="{AAA1E29E-D7B0-4125-8802-90F33A43BDA4}"/>
    <dgm:cxn modelId="{47D41D95-F2BA-42C6-861E-F29073F933F8}" type="presOf" srcId="{E7B4FDE9-954A-404B-8504-DA52B0F06BFE}" destId="{64D1971B-7DD1-409D-BEDD-7A849016239C}" srcOrd="0" destOrd="2" presId="urn:microsoft.com/office/officeart/2005/8/layout/list1"/>
    <dgm:cxn modelId="{CDA390A1-745A-47AC-A37A-07F6F9F02087}" type="presOf" srcId="{C92E3EA5-CCBA-41EE-B396-512C529980BC}" destId="{D6244823-6F0F-4E3B-8FE7-25FA1394DEB8}" srcOrd="0" destOrd="0" presId="urn:microsoft.com/office/officeart/2005/8/layout/list1"/>
    <dgm:cxn modelId="{C0D200B7-462A-4C9F-8D15-B1313656E398}" type="presOf" srcId="{B128BC9A-1600-4AC2-B689-6C41F3D12E13}" destId="{64D1971B-7DD1-409D-BEDD-7A849016239C}" srcOrd="0" destOrd="0" presId="urn:microsoft.com/office/officeart/2005/8/layout/list1"/>
    <dgm:cxn modelId="{23B80ABD-F0F4-40F6-96EF-6CF14EDFF69F}" srcId="{B913727C-7D88-462C-A2B2-BF5111EB4D7D}" destId="{9BD0F434-DCEF-430F-996A-4FE82225EEE5}" srcOrd="1" destOrd="0" parTransId="{9AC0146F-3790-4BDA-B430-621CD95F578D}" sibTransId="{2843B0B4-EAD9-41BA-B1EC-3B475811AB21}"/>
    <dgm:cxn modelId="{DC7452D4-B5C0-490E-A5AC-291458EAF5AC}" type="presOf" srcId="{DEB9CDB1-363A-4479-BE2D-284D4D3965BE}" destId="{181005CB-5889-4154-95CF-FC2B8CBFD3CF}" srcOrd="0" destOrd="0" presId="urn:microsoft.com/office/officeart/2005/8/layout/list1"/>
    <dgm:cxn modelId="{6F989AED-E481-4435-834B-D3041B1C0867}" srcId="{21D40C7F-AF08-4A96-8D16-49A49D09EE1D}" destId="{CEA8D5DB-3DEA-4DE7-BBE6-34301771FAD3}" srcOrd="2" destOrd="0" parTransId="{2D48F8F7-CF6A-461E-968E-E7CE75B836A9}" sibTransId="{F3D45645-6DE2-4D91-9B73-2C3E50AB1598}"/>
    <dgm:cxn modelId="{8ACADFF1-71A3-456A-9AF9-D3CFA35FD3CB}" type="presOf" srcId="{0814D635-A59D-4B00-A2A8-66B8A4DC8D33}" destId="{181005CB-5889-4154-95CF-FC2B8CBFD3CF}" srcOrd="0" destOrd="1" presId="urn:microsoft.com/office/officeart/2005/8/layout/list1"/>
    <dgm:cxn modelId="{468B4AF5-33AB-48A5-8B87-84B345CC5DC7}" srcId="{3DF16070-6F6A-44E6-8A03-803B1DCA0C62}" destId="{C9CFEF36-5570-46F6-9E4E-878FD2819DF5}" srcOrd="1" destOrd="0" parTransId="{338EAB17-159C-49AB-956C-196D93F43498}" sibTransId="{F7846A0E-3880-4223-A0B0-D390D01A672E}"/>
    <dgm:cxn modelId="{A46C57F8-A34D-478A-9B29-301F864FC44B}" srcId="{21D40C7F-AF08-4A96-8D16-49A49D09EE1D}" destId="{3DF16070-6F6A-44E6-8A03-803B1DCA0C62}" srcOrd="1" destOrd="0" parTransId="{C54A618E-B33C-44D1-8E69-FE26D40F6D50}" sibTransId="{27F4B0C0-969C-442C-BA18-CDDEC86B1EB4}"/>
    <dgm:cxn modelId="{98F6AEEF-7E76-48F0-84DE-092F6DB6CCA2}" type="presParOf" srcId="{8E75CEC1-FCF2-484E-A853-43FE0BF21BA9}" destId="{82CC2644-AB1D-40FE-BA24-78BE17E0D0C9}" srcOrd="0" destOrd="0" presId="urn:microsoft.com/office/officeart/2005/8/layout/list1"/>
    <dgm:cxn modelId="{6629ED3C-DA24-4E70-A9F2-E1F7D5F642A8}" type="presParOf" srcId="{82CC2644-AB1D-40FE-BA24-78BE17E0D0C9}" destId="{F7286FD1-4566-4581-A4AD-D7C48626B559}" srcOrd="0" destOrd="0" presId="urn:microsoft.com/office/officeart/2005/8/layout/list1"/>
    <dgm:cxn modelId="{D7337337-0E7B-4ADB-9491-78B6CEAF9907}" type="presParOf" srcId="{82CC2644-AB1D-40FE-BA24-78BE17E0D0C9}" destId="{8D9570A1-EA47-49DE-96C2-16161BF06093}" srcOrd="1" destOrd="0" presId="urn:microsoft.com/office/officeart/2005/8/layout/list1"/>
    <dgm:cxn modelId="{C372D8CB-98F0-4447-87BA-B58C44520550}" type="presParOf" srcId="{8E75CEC1-FCF2-484E-A853-43FE0BF21BA9}" destId="{DB6071BC-FB13-4498-9C9A-7F129988C089}" srcOrd="1" destOrd="0" presId="urn:microsoft.com/office/officeart/2005/8/layout/list1"/>
    <dgm:cxn modelId="{5FE33E2E-D963-492F-8539-21E4A067A0CC}" type="presParOf" srcId="{8E75CEC1-FCF2-484E-A853-43FE0BF21BA9}" destId="{64D1971B-7DD1-409D-BEDD-7A849016239C}" srcOrd="2" destOrd="0" presId="urn:microsoft.com/office/officeart/2005/8/layout/list1"/>
    <dgm:cxn modelId="{91E7E4D2-9F57-4AF0-9523-AAE890DE6C3E}" type="presParOf" srcId="{8E75CEC1-FCF2-484E-A853-43FE0BF21BA9}" destId="{38B4EFB8-C4BC-4BE3-87D4-F01BBF51117F}" srcOrd="3" destOrd="0" presId="urn:microsoft.com/office/officeart/2005/8/layout/list1"/>
    <dgm:cxn modelId="{45FEF0D1-D20F-43D3-8CE5-DFD13A55E364}" type="presParOf" srcId="{8E75CEC1-FCF2-484E-A853-43FE0BF21BA9}" destId="{1E392F90-E5FA-4EED-9D1C-1EBAE9172076}" srcOrd="4" destOrd="0" presId="urn:microsoft.com/office/officeart/2005/8/layout/list1"/>
    <dgm:cxn modelId="{583DD6BE-ECAF-4D7B-A5EB-75DF9FBCA76A}" type="presParOf" srcId="{1E392F90-E5FA-4EED-9D1C-1EBAE9172076}" destId="{A9A8A964-AAC7-43BA-B9B8-BA1AEB74C55E}" srcOrd="0" destOrd="0" presId="urn:microsoft.com/office/officeart/2005/8/layout/list1"/>
    <dgm:cxn modelId="{3DC279FC-83AA-4203-8C63-7C797BF7FA93}" type="presParOf" srcId="{1E392F90-E5FA-4EED-9D1C-1EBAE9172076}" destId="{E8592687-8BB7-4F1B-855A-030A20756B4E}" srcOrd="1" destOrd="0" presId="urn:microsoft.com/office/officeart/2005/8/layout/list1"/>
    <dgm:cxn modelId="{5C09203B-28E1-424B-B4FD-D40712FD2C67}" type="presParOf" srcId="{8E75CEC1-FCF2-484E-A853-43FE0BF21BA9}" destId="{6FFF6110-E457-48D1-818C-9759FAC61291}" srcOrd="5" destOrd="0" presId="urn:microsoft.com/office/officeart/2005/8/layout/list1"/>
    <dgm:cxn modelId="{0937D240-4085-4CFF-833E-5E333CA976AB}" type="presParOf" srcId="{8E75CEC1-FCF2-484E-A853-43FE0BF21BA9}" destId="{D6244823-6F0F-4E3B-8FE7-25FA1394DEB8}" srcOrd="6" destOrd="0" presId="urn:microsoft.com/office/officeart/2005/8/layout/list1"/>
    <dgm:cxn modelId="{B703DD02-D5C4-408D-9434-555AECE18DAA}" type="presParOf" srcId="{8E75CEC1-FCF2-484E-A853-43FE0BF21BA9}" destId="{3211B563-5E1F-4874-8F0D-229C04E44867}" srcOrd="7" destOrd="0" presId="urn:microsoft.com/office/officeart/2005/8/layout/list1"/>
    <dgm:cxn modelId="{EE35D172-79AD-4867-B172-B277E67F6B60}" type="presParOf" srcId="{8E75CEC1-FCF2-484E-A853-43FE0BF21BA9}" destId="{48119550-C385-4BA5-A632-482DD0264036}" srcOrd="8" destOrd="0" presId="urn:microsoft.com/office/officeart/2005/8/layout/list1"/>
    <dgm:cxn modelId="{F2459BAF-87A7-4511-9B07-30E91985DCBD}" type="presParOf" srcId="{48119550-C385-4BA5-A632-482DD0264036}" destId="{0E0B2744-0F1B-4307-BDBF-048E209120BA}" srcOrd="0" destOrd="0" presId="urn:microsoft.com/office/officeart/2005/8/layout/list1"/>
    <dgm:cxn modelId="{4FEBB4A2-0051-404C-90D2-A7E1D4F0D796}" type="presParOf" srcId="{48119550-C385-4BA5-A632-482DD0264036}" destId="{2270504A-0332-4954-B254-B274E539213B}" srcOrd="1" destOrd="0" presId="urn:microsoft.com/office/officeart/2005/8/layout/list1"/>
    <dgm:cxn modelId="{360F46EA-6C53-45FE-AE39-B0CC56C5204D}" type="presParOf" srcId="{8E75CEC1-FCF2-484E-A853-43FE0BF21BA9}" destId="{4214708C-91F4-401A-83D8-AA51265EF84F}" srcOrd="9" destOrd="0" presId="urn:microsoft.com/office/officeart/2005/8/layout/list1"/>
    <dgm:cxn modelId="{7A9B1C58-FF76-46F4-954F-2170EA868119}" type="presParOf" srcId="{8E75CEC1-FCF2-484E-A853-43FE0BF21BA9}" destId="{181005CB-5889-4154-95CF-FC2B8CBFD3C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5B2DD1-BA6A-4386-8B01-C2166DE6EA7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05F6C499-7019-43AC-88A7-3F934DE173F0}">
      <dgm:prSet/>
      <dgm:spPr/>
      <dgm:t>
        <a:bodyPr/>
        <a:lstStyle/>
        <a:p>
          <a:pPr>
            <a:lnSpc>
              <a:spcPct val="100000"/>
            </a:lnSpc>
            <a:defRPr b="1"/>
          </a:pPr>
          <a:r>
            <a:rPr lang="en-US"/>
            <a:t>High Issue Resolution Rate</a:t>
          </a:r>
        </a:p>
      </dgm:t>
    </dgm:pt>
    <dgm:pt modelId="{7153D571-04A1-4063-A5AE-EDFC4329D8F3}" type="parTrans" cxnId="{AEC4399F-14EE-4799-8CFE-F3EB41C6C2B7}">
      <dgm:prSet/>
      <dgm:spPr/>
      <dgm:t>
        <a:bodyPr/>
        <a:lstStyle/>
        <a:p>
          <a:endParaRPr lang="en-US"/>
        </a:p>
      </dgm:t>
    </dgm:pt>
    <dgm:pt modelId="{0AB4B11D-4EDE-4FD7-B698-9CCC2017A90D}" type="sibTrans" cxnId="{AEC4399F-14EE-4799-8CFE-F3EB41C6C2B7}">
      <dgm:prSet/>
      <dgm:spPr/>
      <dgm:t>
        <a:bodyPr/>
        <a:lstStyle/>
        <a:p>
          <a:endParaRPr lang="en-US"/>
        </a:p>
      </dgm:t>
    </dgm:pt>
    <dgm:pt modelId="{3229CE79-50E1-409E-BF29-0E42CA8001BC}">
      <dgm:prSet/>
      <dgm:spPr/>
      <dgm:t>
        <a:bodyPr/>
        <a:lstStyle/>
        <a:p>
          <a:pPr>
            <a:lnSpc>
              <a:spcPct val="100000"/>
            </a:lnSpc>
          </a:pPr>
          <a:r>
            <a:rPr lang="en-US"/>
            <a:t>Over 90% of identified issues resolved</a:t>
          </a:r>
        </a:p>
      </dgm:t>
    </dgm:pt>
    <dgm:pt modelId="{2724F4A3-93CB-4FBF-ABC9-7BF7C017DD52}" type="parTrans" cxnId="{91BAF9E7-AAF3-4F92-8497-72D94C2CA41B}">
      <dgm:prSet/>
      <dgm:spPr/>
      <dgm:t>
        <a:bodyPr/>
        <a:lstStyle/>
        <a:p>
          <a:endParaRPr lang="en-US"/>
        </a:p>
      </dgm:t>
    </dgm:pt>
    <dgm:pt modelId="{1849357C-A41E-41D8-8843-F800A676FCCA}" type="sibTrans" cxnId="{91BAF9E7-AAF3-4F92-8497-72D94C2CA41B}">
      <dgm:prSet/>
      <dgm:spPr/>
      <dgm:t>
        <a:bodyPr/>
        <a:lstStyle/>
        <a:p>
          <a:endParaRPr lang="en-US"/>
        </a:p>
      </dgm:t>
    </dgm:pt>
    <dgm:pt modelId="{25F31E75-51B1-426C-99E6-B96D805AEF89}">
      <dgm:prSet/>
      <dgm:spPr/>
      <dgm:t>
        <a:bodyPr/>
        <a:lstStyle/>
        <a:p>
          <a:pPr>
            <a:lnSpc>
              <a:spcPct val="100000"/>
            </a:lnSpc>
            <a:defRPr b="1"/>
          </a:pPr>
          <a:r>
            <a:rPr lang="en-US"/>
            <a:t>Key Areas Tested</a:t>
          </a:r>
        </a:p>
      </dgm:t>
    </dgm:pt>
    <dgm:pt modelId="{B1D99AE8-1670-44AF-85AF-227FAA870790}" type="parTrans" cxnId="{2F9231C3-C9A4-43A8-ACE2-43D5E8F2655A}">
      <dgm:prSet/>
      <dgm:spPr/>
      <dgm:t>
        <a:bodyPr/>
        <a:lstStyle/>
        <a:p>
          <a:endParaRPr lang="en-US"/>
        </a:p>
      </dgm:t>
    </dgm:pt>
    <dgm:pt modelId="{863B2BC5-678D-4179-8ABC-3B8C3C4F45B2}" type="sibTrans" cxnId="{2F9231C3-C9A4-43A8-ACE2-43D5E8F2655A}">
      <dgm:prSet/>
      <dgm:spPr/>
      <dgm:t>
        <a:bodyPr/>
        <a:lstStyle/>
        <a:p>
          <a:endParaRPr lang="en-US"/>
        </a:p>
      </dgm:t>
    </dgm:pt>
    <dgm:pt modelId="{669E5179-56EA-4416-9995-9FC21C9F67BC}">
      <dgm:prSet/>
      <dgm:spPr/>
      <dgm:t>
        <a:bodyPr/>
        <a:lstStyle/>
        <a:p>
          <a:pPr>
            <a:lnSpc>
              <a:spcPct val="100000"/>
            </a:lnSpc>
          </a:pPr>
          <a:r>
            <a:rPr lang="en-US"/>
            <a:t>Video streaming</a:t>
          </a:r>
        </a:p>
      </dgm:t>
    </dgm:pt>
    <dgm:pt modelId="{941A7C1A-6C2C-4B5F-86BA-D8275E7E32E2}" type="parTrans" cxnId="{029F610F-EA2A-4250-A666-02E58D945E7B}">
      <dgm:prSet/>
      <dgm:spPr/>
      <dgm:t>
        <a:bodyPr/>
        <a:lstStyle/>
        <a:p>
          <a:endParaRPr lang="en-US"/>
        </a:p>
      </dgm:t>
    </dgm:pt>
    <dgm:pt modelId="{FD904E94-BF5D-4B2F-83E3-2B8EAB6CE2C3}" type="sibTrans" cxnId="{029F610F-EA2A-4250-A666-02E58D945E7B}">
      <dgm:prSet/>
      <dgm:spPr/>
      <dgm:t>
        <a:bodyPr/>
        <a:lstStyle/>
        <a:p>
          <a:endParaRPr lang="en-US"/>
        </a:p>
      </dgm:t>
    </dgm:pt>
    <dgm:pt modelId="{F2E118D3-C241-4514-AA4D-5DACF62F678C}">
      <dgm:prSet/>
      <dgm:spPr/>
      <dgm:t>
        <a:bodyPr/>
        <a:lstStyle/>
        <a:p>
          <a:pPr>
            <a:lnSpc>
              <a:spcPct val="100000"/>
            </a:lnSpc>
          </a:pPr>
          <a:r>
            <a:rPr lang="en-US"/>
            <a:t>Mobile responsiveness</a:t>
          </a:r>
        </a:p>
      </dgm:t>
    </dgm:pt>
    <dgm:pt modelId="{FCBF8C0B-DDCE-4B13-A036-39A3D87A9BBB}" type="parTrans" cxnId="{D77023F1-1FE5-4EA0-967F-1A04980C67F9}">
      <dgm:prSet/>
      <dgm:spPr/>
      <dgm:t>
        <a:bodyPr/>
        <a:lstStyle/>
        <a:p>
          <a:endParaRPr lang="en-US"/>
        </a:p>
      </dgm:t>
    </dgm:pt>
    <dgm:pt modelId="{998BED24-B045-4993-9CA6-16D7BB00FF58}" type="sibTrans" cxnId="{D77023F1-1FE5-4EA0-967F-1A04980C67F9}">
      <dgm:prSet/>
      <dgm:spPr/>
      <dgm:t>
        <a:bodyPr/>
        <a:lstStyle/>
        <a:p>
          <a:endParaRPr lang="en-US"/>
        </a:p>
      </dgm:t>
    </dgm:pt>
    <dgm:pt modelId="{8E0AEF49-AD32-4CF2-9481-80A0724D5245}">
      <dgm:prSet/>
      <dgm:spPr/>
      <dgm:t>
        <a:bodyPr/>
        <a:lstStyle/>
        <a:p>
          <a:pPr>
            <a:lnSpc>
              <a:spcPct val="100000"/>
            </a:lnSpc>
          </a:pPr>
          <a:r>
            <a:rPr lang="en-US"/>
            <a:t>Data sync between systems</a:t>
          </a:r>
        </a:p>
      </dgm:t>
    </dgm:pt>
    <dgm:pt modelId="{DA7DB145-5538-4273-B91B-CAA0CA4B0038}" type="parTrans" cxnId="{81530B33-C172-47F8-B8FF-CCBC530566D1}">
      <dgm:prSet/>
      <dgm:spPr/>
      <dgm:t>
        <a:bodyPr/>
        <a:lstStyle/>
        <a:p>
          <a:endParaRPr lang="en-US"/>
        </a:p>
      </dgm:t>
    </dgm:pt>
    <dgm:pt modelId="{8955D7BE-8492-41F8-8D06-57C70E61E308}" type="sibTrans" cxnId="{81530B33-C172-47F8-B8FF-CCBC530566D1}">
      <dgm:prSet/>
      <dgm:spPr/>
      <dgm:t>
        <a:bodyPr/>
        <a:lstStyle/>
        <a:p>
          <a:endParaRPr lang="en-US"/>
        </a:p>
      </dgm:t>
    </dgm:pt>
    <dgm:pt modelId="{0418C118-7574-42E6-BD85-0C96B6E4252E}">
      <dgm:prSet/>
      <dgm:spPr/>
      <dgm:t>
        <a:bodyPr/>
        <a:lstStyle/>
        <a:p>
          <a:pPr>
            <a:lnSpc>
              <a:spcPct val="100000"/>
            </a:lnSpc>
          </a:pPr>
          <a:r>
            <a:rPr lang="en-US"/>
            <a:t>Tracking of learner progress</a:t>
          </a:r>
        </a:p>
      </dgm:t>
    </dgm:pt>
    <dgm:pt modelId="{01DC1803-BEC0-4643-A62D-1D157EAE3779}" type="parTrans" cxnId="{706DB94B-CCFD-4C73-9338-C431B53C3D4B}">
      <dgm:prSet/>
      <dgm:spPr/>
      <dgm:t>
        <a:bodyPr/>
        <a:lstStyle/>
        <a:p>
          <a:endParaRPr lang="en-US"/>
        </a:p>
      </dgm:t>
    </dgm:pt>
    <dgm:pt modelId="{CB3402B9-FBDF-466A-B17E-F950243D1C5C}" type="sibTrans" cxnId="{706DB94B-CCFD-4C73-9338-C431B53C3D4B}">
      <dgm:prSet/>
      <dgm:spPr/>
      <dgm:t>
        <a:bodyPr/>
        <a:lstStyle/>
        <a:p>
          <a:endParaRPr lang="en-US"/>
        </a:p>
      </dgm:t>
    </dgm:pt>
    <dgm:pt modelId="{CF3F70F5-5790-4B65-AD36-2ED0F30DF111}">
      <dgm:prSet/>
      <dgm:spPr/>
      <dgm:t>
        <a:bodyPr/>
        <a:lstStyle/>
        <a:p>
          <a:pPr>
            <a:lnSpc>
              <a:spcPct val="100000"/>
            </a:lnSpc>
            <a:defRPr b="1"/>
          </a:pPr>
          <a:r>
            <a:rPr lang="en-US"/>
            <a:t>Cross-Browser Testing</a:t>
          </a:r>
        </a:p>
      </dgm:t>
    </dgm:pt>
    <dgm:pt modelId="{91E7E2E6-B8FB-46F0-AB92-5ABBA4037282}" type="parTrans" cxnId="{80356A2A-43F3-40AE-9963-BB34905C34F7}">
      <dgm:prSet/>
      <dgm:spPr/>
      <dgm:t>
        <a:bodyPr/>
        <a:lstStyle/>
        <a:p>
          <a:endParaRPr lang="en-US"/>
        </a:p>
      </dgm:t>
    </dgm:pt>
    <dgm:pt modelId="{EC285CCC-5624-4513-9BDD-B7AD97FFA63C}" type="sibTrans" cxnId="{80356A2A-43F3-40AE-9963-BB34905C34F7}">
      <dgm:prSet/>
      <dgm:spPr/>
      <dgm:t>
        <a:bodyPr/>
        <a:lstStyle/>
        <a:p>
          <a:endParaRPr lang="en-US"/>
        </a:p>
      </dgm:t>
    </dgm:pt>
    <dgm:pt modelId="{4D37B00F-F05C-4C14-9EB3-F245111BDA82}">
      <dgm:prSet/>
      <dgm:spPr/>
      <dgm:t>
        <a:bodyPr/>
        <a:lstStyle/>
        <a:p>
          <a:pPr>
            <a:lnSpc>
              <a:spcPct val="100000"/>
            </a:lnSpc>
          </a:pPr>
          <a:r>
            <a:rPr lang="en-US"/>
            <a:t>Minor bugs found in older versions of Safari and Edge</a:t>
          </a:r>
        </a:p>
      </dgm:t>
    </dgm:pt>
    <dgm:pt modelId="{CE19E05C-7991-4C33-9322-660BDC7ED101}" type="parTrans" cxnId="{3E8B2DDC-2A03-4EBD-B806-B51388877EF4}">
      <dgm:prSet/>
      <dgm:spPr/>
      <dgm:t>
        <a:bodyPr/>
        <a:lstStyle/>
        <a:p>
          <a:endParaRPr lang="en-US"/>
        </a:p>
      </dgm:t>
    </dgm:pt>
    <dgm:pt modelId="{B5A920B0-65DB-41D9-8207-8D8B9DDAC625}" type="sibTrans" cxnId="{3E8B2DDC-2A03-4EBD-B806-B51388877EF4}">
      <dgm:prSet/>
      <dgm:spPr/>
      <dgm:t>
        <a:bodyPr/>
        <a:lstStyle/>
        <a:p>
          <a:endParaRPr lang="en-US"/>
        </a:p>
      </dgm:t>
    </dgm:pt>
    <dgm:pt modelId="{E2CA2DE3-D782-4591-AF77-CEAF80A065DD}">
      <dgm:prSet/>
      <dgm:spPr/>
      <dgm:t>
        <a:bodyPr/>
        <a:lstStyle/>
        <a:p>
          <a:pPr>
            <a:lnSpc>
              <a:spcPct val="100000"/>
            </a:lnSpc>
          </a:pPr>
          <a:r>
            <a:rPr lang="en-US"/>
            <a:t>Formatting issues being actively resolved by dev team</a:t>
          </a:r>
        </a:p>
      </dgm:t>
    </dgm:pt>
    <dgm:pt modelId="{8B4B8EB1-DC35-4EEE-B606-EE6399D96310}" type="parTrans" cxnId="{C8F541DE-CA9A-4CEC-9241-1574DB7AA99F}">
      <dgm:prSet/>
      <dgm:spPr/>
      <dgm:t>
        <a:bodyPr/>
        <a:lstStyle/>
        <a:p>
          <a:endParaRPr lang="en-US"/>
        </a:p>
      </dgm:t>
    </dgm:pt>
    <dgm:pt modelId="{A197DDCC-FFEB-4360-91B7-5B8170203539}" type="sibTrans" cxnId="{C8F541DE-CA9A-4CEC-9241-1574DB7AA99F}">
      <dgm:prSet/>
      <dgm:spPr/>
      <dgm:t>
        <a:bodyPr/>
        <a:lstStyle/>
        <a:p>
          <a:endParaRPr lang="en-US"/>
        </a:p>
      </dgm:t>
    </dgm:pt>
    <dgm:pt modelId="{1F46B7D8-D277-4BEB-BE62-09BC9C6A3594}">
      <dgm:prSet/>
      <dgm:spPr/>
      <dgm:t>
        <a:bodyPr/>
        <a:lstStyle/>
        <a:p>
          <a:pPr>
            <a:lnSpc>
              <a:spcPct val="100000"/>
            </a:lnSpc>
            <a:defRPr b="1"/>
          </a:pPr>
          <a:r>
            <a:rPr lang="en-US"/>
            <a:t>Overall Performance</a:t>
          </a:r>
        </a:p>
      </dgm:t>
    </dgm:pt>
    <dgm:pt modelId="{87C13800-3E62-4616-9B45-D2A4624BBD2E}" type="parTrans" cxnId="{E066F980-432F-4024-AABE-7E0B5453ADCC}">
      <dgm:prSet/>
      <dgm:spPr/>
      <dgm:t>
        <a:bodyPr/>
        <a:lstStyle/>
        <a:p>
          <a:endParaRPr lang="en-US"/>
        </a:p>
      </dgm:t>
    </dgm:pt>
    <dgm:pt modelId="{E8493FB3-C27F-4BD1-BCF3-3D9348BB8A4A}" type="sibTrans" cxnId="{E066F980-432F-4024-AABE-7E0B5453ADCC}">
      <dgm:prSet/>
      <dgm:spPr/>
      <dgm:t>
        <a:bodyPr/>
        <a:lstStyle/>
        <a:p>
          <a:endParaRPr lang="en-US"/>
        </a:p>
      </dgm:t>
    </dgm:pt>
    <dgm:pt modelId="{6C221F8D-F6F0-4DF7-90E7-F77354551C06}">
      <dgm:prSet/>
      <dgm:spPr/>
      <dgm:t>
        <a:bodyPr/>
        <a:lstStyle/>
        <a:p>
          <a:pPr>
            <a:lnSpc>
              <a:spcPct val="100000"/>
            </a:lnSpc>
          </a:pPr>
          <a:r>
            <a:rPr lang="en-US"/>
            <a:t>Reliable performance across desktop and mobile environments</a:t>
          </a:r>
        </a:p>
      </dgm:t>
    </dgm:pt>
    <dgm:pt modelId="{A797E598-7909-41D4-B6DC-FF08F9CD04B8}" type="parTrans" cxnId="{08AF4E1A-6D9D-42CC-9B7A-D5969E98D620}">
      <dgm:prSet/>
      <dgm:spPr/>
      <dgm:t>
        <a:bodyPr/>
        <a:lstStyle/>
        <a:p>
          <a:endParaRPr lang="en-US"/>
        </a:p>
      </dgm:t>
    </dgm:pt>
    <dgm:pt modelId="{4BA80953-74B3-468E-9B2F-58647C16D762}" type="sibTrans" cxnId="{08AF4E1A-6D9D-42CC-9B7A-D5969E98D620}">
      <dgm:prSet/>
      <dgm:spPr/>
      <dgm:t>
        <a:bodyPr/>
        <a:lstStyle/>
        <a:p>
          <a:endParaRPr lang="en-US"/>
        </a:p>
      </dgm:t>
    </dgm:pt>
    <dgm:pt modelId="{BAF66230-781B-4E2C-93FB-493AF918469C}" type="pres">
      <dgm:prSet presAssocID="{695B2DD1-BA6A-4386-8B01-C2166DE6EA74}" presName="root" presStyleCnt="0">
        <dgm:presLayoutVars>
          <dgm:dir/>
          <dgm:resizeHandles val="exact"/>
        </dgm:presLayoutVars>
      </dgm:prSet>
      <dgm:spPr/>
    </dgm:pt>
    <dgm:pt modelId="{912A02A8-2902-4976-8073-369E0D634F8F}" type="pres">
      <dgm:prSet presAssocID="{05F6C499-7019-43AC-88A7-3F934DE173F0}" presName="compNode" presStyleCnt="0"/>
      <dgm:spPr/>
    </dgm:pt>
    <dgm:pt modelId="{0D99F3D6-553A-439B-A3D4-E2B88BA80DC1}" type="pres">
      <dgm:prSet presAssocID="{05F6C499-7019-43AC-88A7-3F934DE173F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rning"/>
        </a:ext>
      </dgm:extLst>
    </dgm:pt>
    <dgm:pt modelId="{D5269215-DEAC-47D2-8ED9-D9ACBDECAA31}" type="pres">
      <dgm:prSet presAssocID="{05F6C499-7019-43AC-88A7-3F934DE173F0}" presName="iconSpace" presStyleCnt="0"/>
      <dgm:spPr/>
    </dgm:pt>
    <dgm:pt modelId="{5B463311-CB20-41CA-892C-5940E18CD9B4}" type="pres">
      <dgm:prSet presAssocID="{05F6C499-7019-43AC-88A7-3F934DE173F0}" presName="parTx" presStyleLbl="revTx" presStyleIdx="0" presStyleCnt="8">
        <dgm:presLayoutVars>
          <dgm:chMax val="0"/>
          <dgm:chPref val="0"/>
        </dgm:presLayoutVars>
      </dgm:prSet>
      <dgm:spPr/>
    </dgm:pt>
    <dgm:pt modelId="{ED6D361B-7926-47BF-AF5E-623EEE782BE9}" type="pres">
      <dgm:prSet presAssocID="{05F6C499-7019-43AC-88A7-3F934DE173F0}" presName="txSpace" presStyleCnt="0"/>
      <dgm:spPr/>
    </dgm:pt>
    <dgm:pt modelId="{403BB162-4F3D-4B42-A0CE-9BEC1BEBBFA7}" type="pres">
      <dgm:prSet presAssocID="{05F6C499-7019-43AC-88A7-3F934DE173F0}" presName="desTx" presStyleLbl="revTx" presStyleIdx="1" presStyleCnt="8">
        <dgm:presLayoutVars/>
      </dgm:prSet>
      <dgm:spPr/>
    </dgm:pt>
    <dgm:pt modelId="{4455EEB0-FED5-481B-AD5F-1B10F7FA3675}" type="pres">
      <dgm:prSet presAssocID="{0AB4B11D-4EDE-4FD7-B698-9CCC2017A90D}" presName="sibTrans" presStyleCnt="0"/>
      <dgm:spPr/>
    </dgm:pt>
    <dgm:pt modelId="{D71C18A2-9A77-46A8-85A6-ED8ACC1681D4}" type="pres">
      <dgm:prSet presAssocID="{25F31E75-51B1-426C-99E6-B96D805AEF89}" presName="compNode" presStyleCnt="0"/>
      <dgm:spPr/>
    </dgm:pt>
    <dgm:pt modelId="{32E4A061-3646-4AF2-86BF-1E9F2053276D}" type="pres">
      <dgm:prSet presAssocID="{25F31E75-51B1-426C-99E6-B96D805AEF8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art Phone"/>
        </a:ext>
      </dgm:extLst>
    </dgm:pt>
    <dgm:pt modelId="{7B57A341-49C4-4986-A2CB-1097D73AC58F}" type="pres">
      <dgm:prSet presAssocID="{25F31E75-51B1-426C-99E6-B96D805AEF89}" presName="iconSpace" presStyleCnt="0"/>
      <dgm:spPr/>
    </dgm:pt>
    <dgm:pt modelId="{515E9FB6-816C-4BD7-9146-65DB00A60FAE}" type="pres">
      <dgm:prSet presAssocID="{25F31E75-51B1-426C-99E6-B96D805AEF89}" presName="parTx" presStyleLbl="revTx" presStyleIdx="2" presStyleCnt="8">
        <dgm:presLayoutVars>
          <dgm:chMax val="0"/>
          <dgm:chPref val="0"/>
        </dgm:presLayoutVars>
      </dgm:prSet>
      <dgm:spPr/>
    </dgm:pt>
    <dgm:pt modelId="{42AAAC84-D052-4804-B46C-D0ABD4F88AB6}" type="pres">
      <dgm:prSet presAssocID="{25F31E75-51B1-426C-99E6-B96D805AEF89}" presName="txSpace" presStyleCnt="0"/>
      <dgm:spPr/>
    </dgm:pt>
    <dgm:pt modelId="{90DEED17-3934-45C4-9E03-36136B09820E}" type="pres">
      <dgm:prSet presAssocID="{25F31E75-51B1-426C-99E6-B96D805AEF89}" presName="desTx" presStyleLbl="revTx" presStyleIdx="3" presStyleCnt="8">
        <dgm:presLayoutVars/>
      </dgm:prSet>
      <dgm:spPr/>
    </dgm:pt>
    <dgm:pt modelId="{5FFA26B1-D65B-4023-ACC7-D9D3AD47423C}" type="pres">
      <dgm:prSet presAssocID="{863B2BC5-678D-4179-8ABC-3B8C3C4F45B2}" presName="sibTrans" presStyleCnt="0"/>
      <dgm:spPr/>
    </dgm:pt>
    <dgm:pt modelId="{02325983-318F-4400-A90A-49F79B354DA2}" type="pres">
      <dgm:prSet presAssocID="{CF3F70F5-5790-4B65-AD36-2ED0F30DF111}" presName="compNode" presStyleCnt="0"/>
      <dgm:spPr/>
    </dgm:pt>
    <dgm:pt modelId="{AA3D1357-65D4-4A80-A012-EA21509EC82C}" type="pres">
      <dgm:prSet presAssocID="{CF3F70F5-5790-4B65-AD36-2ED0F30DF11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g"/>
        </a:ext>
      </dgm:extLst>
    </dgm:pt>
    <dgm:pt modelId="{1BC8DB73-F6B6-4862-A772-1AAD79CFBBB7}" type="pres">
      <dgm:prSet presAssocID="{CF3F70F5-5790-4B65-AD36-2ED0F30DF111}" presName="iconSpace" presStyleCnt="0"/>
      <dgm:spPr/>
    </dgm:pt>
    <dgm:pt modelId="{1232AB62-5559-40B9-AC1E-8E5467B99688}" type="pres">
      <dgm:prSet presAssocID="{CF3F70F5-5790-4B65-AD36-2ED0F30DF111}" presName="parTx" presStyleLbl="revTx" presStyleIdx="4" presStyleCnt="8">
        <dgm:presLayoutVars>
          <dgm:chMax val="0"/>
          <dgm:chPref val="0"/>
        </dgm:presLayoutVars>
      </dgm:prSet>
      <dgm:spPr/>
    </dgm:pt>
    <dgm:pt modelId="{1B94FC5F-F801-4000-997E-29D5A6C8D7FC}" type="pres">
      <dgm:prSet presAssocID="{CF3F70F5-5790-4B65-AD36-2ED0F30DF111}" presName="txSpace" presStyleCnt="0"/>
      <dgm:spPr/>
    </dgm:pt>
    <dgm:pt modelId="{E9B97F30-2B7D-4594-9EB3-B2B1882DEF0E}" type="pres">
      <dgm:prSet presAssocID="{CF3F70F5-5790-4B65-AD36-2ED0F30DF111}" presName="desTx" presStyleLbl="revTx" presStyleIdx="5" presStyleCnt="8">
        <dgm:presLayoutVars/>
      </dgm:prSet>
      <dgm:spPr/>
    </dgm:pt>
    <dgm:pt modelId="{885121AF-80F6-4F3E-BD6A-A85AF946C9FF}" type="pres">
      <dgm:prSet presAssocID="{EC285CCC-5624-4513-9BDD-B7AD97FFA63C}" presName="sibTrans" presStyleCnt="0"/>
      <dgm:spPr/>
    </dgm:pt>
    <dgm:pt modelId="{87699B21-5D28-42D6-9078-C85662168EF5}" type="pres">
      <dgm:prSet presAssocID="{1F46B7D8-D277-4BEB-BE62-09BC9C6A3594}" presName="compNode" presStyleCnt="0"/>
      <dgm:spPr/>
    </dgm:pt>
    <dgm:pt modelId="{048D9431-14BA-4859-B32C-8F501CA8B0BC}" type="pres">
      <dgm:prSet presAssocID="{1F46B7D8-D277-4BEB-BE62-09BC9C6A359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aptop"/>
        </a:ext>
      </dgm:extLst>
    </dgm:pt>
    <dgm:pt modelId="{F29F7C51-E874-4AD1-8763-55738987A172}" type="pres">
      <dgm:prSet presAssocID="{1F46B7D8-D277-4BEB-BE62-09BC9C6A3594}" presName="iconSpace" presStyleCnt="0"/>
      <dgm:spPr/>
    </dgm:pt>
    <dgm:pt modelId="{32B443D5-C2F3-441B-9B0A-DFD7EE959D91}" type="pres">
      <dgm:prSet presAssocID="{1F46B7D8-D277-4BEB-BE62-09BC9C6A3594}" presName="parTx" presStyleLbl="revTx" presStyleIdx="6" presStyleCnt="8">
        <dgm:presLayoutVars>
          <dgm:chMax val="0"/>
          <dgm:chPref val="0"/>
        </dgm:presLayoutVars>
      </dgm:prSet>
      <dgm:spPr/>
    </dgm:pt>
    <dgm:pt modelId="{7A515E02-F653-4549-997D-7F7F2A329C6B}" type="pres">
      <dgm:prSet presAssocID="{1F46B7D8-D277-4BEB-BE62-09BC9C6A3594}" presName="txSpace" presStyleCnt="0"/>
      <dgm:spPr/>
    </dgm:pt>
    <dgm:pt modelId="{FE50E292-61FB-4D78-8135-FCA814DB81F3}" type="pres">
      <dgm:prSet presAssocID="{1F46B7D8-D277-4BEB-BE62-09BC9C6A3594}" presName="desTx" presStyleLbl="revTx" presStyleIdx="7" presStyleCnt="8">
        <dgm:presLayoutVars/>
      </dgm:prSet>
      <dgm:spPr/>
    </dgm:pt>
  </dgm:ptLst>
  <dgm:cxnLst>
    <dgm:cxn modelId="{029F610F-EA2A-4250-A666-02E58D945E7B}" srcId="{25F31E75-51B1-426C-99E6-B96D805AEF89}" destId="{669E5179-56EA-4416-9995-9FC21C9F67BC}" srcOrd="0" destOrd="0" parTransId="{941A7C1A-6C2C-4B5F-86BA-D8275E7E32E2}" sibTransId="{FD904E94-BF5D-4B2F-83E3-2B8EAB6CE2C3}"/>
    <dgm:cxn modelId="{291CF712-517D-49FB-B899-51D5C00C23D8}" type="presOf" srcId="{1F46B7D8-D277-4BEB-BE62-09BC9C6A3594}" destId="{32B443D5-C2F3-441B-9B0A-DFD7EE959D91}" srcOrd="0" destOrd="0" presId="urn:microsoft.com/office/officeart/2018/5/layout/CenteredIconLabelDescriptionList"/>
    <dgm:cxn modelId="{B197F815-7504-457D-8524-B8C38A704606}" type="presOf" srcId="{3229CE79-50E1-409E-BF29-0E42CA8001BC}" destId="{403BB162-4F3D-4B42-A0CE-9BEC1BEBBFA7}" srcOrd="0" destOrd="0" presId="urn:microsoft.com/office/officeart/2018/5/layout/CenteredIconLabelDescriptionList"/>
    <dgm:cxn modelId="{08AF4E1A-6D9D-42CC-9B7A-D5969E98D620}" srcId="{1F46B7D8-D277-4BEB-BE62-09BC9C6A3594}" destId="{6C221F8D-F6F0-4DF7-90E7-F77354551C06}" srcOrd="0" destOrd="0" parTransId="{A797E598-7909-41D4-B6DC-FF08F9CD04B8}" sibTransId="{4BA80953-74B3-468E-9B2F-58647C16D762}"/>
    <dgm:cxn modelId="{80356A2A-43F3-40AE-9963-BB34905C34F7}" srcId="{695B2DD1-BA6A-4386-8B01-C2166DE6EA74}" destId="{CF3F70F5-5790-4B65-AD36-2ED0F30DF111}" srcOrd="2" destOrd="0" parTransId="{91E7E2E6-B8FB-46F0-AB92-5ABBA4037282}" sibTransId="{EC285CCC-5624-4513-9BDD-B7AD97FFA63C}"/>
    <dgm:cxn modelId="{81530B33-C172-47F8-B8FF-CCBC530566D1}" srcId="{25F31E75-51B1-426C-99E6-B96D805AEF89}" destId="{8E0AEF49-AD32-4CF2-9481-80A0724D5245}" srcOrd="2" destOrd="0" parTransId="{DA7DB145-5538-4273-B91B-CAA0CA4B0038}" sibTransId="{8955D7BE-8492-41F8-8D06-57C70E61E308}"/>
    <dgm:cxn modelId="{DE1BF13D-6696-4F2A-80B0-5A91E54651ED}" type="presOf" srcId="{8E0AEF49-AD32-4CF2-9481-80A0724D5245}" destId="{90DEED17-3934-45C4-9E03-36136B09820E}" srcOrd="0" destOrd="2" presId="urn:microsoft.com/office/officeart/2018/5/layout/CenteredIconLabelDescriptionList"/>
    <dgm:cxn modelId="{5AB4A55D-3391-4F68-A246-551355F6E5D5}" type="presOf" srcId="{0418C118-7574-42E6-BD85-0C96B6E4252E}" destId="{90DEED17-3934-45C4-9E03-36136B09820E}" srcOrd="0" destOrd="3" presId="urn:microsoft.com/office/officeart/2018/5/layout/CenteredIconLabelDescriptionList"/>
    <dgm:cxn modelId="{98413461-B4E6-48E4-AC77-44D29F8E8B16}" type="presOf" srcId="{CF3F70F5-5790-4B65-AD36-2ED0F30DF111}" destId="{1232AB62-5559-40B9-AC1E-8E5467B99688}" srcOrd="0" destOrd="0" presId="urn:microsoft.com/office/officeart/2018/5/layout/CenteredIconLabelDescriptionList"/>
    <dgm:cxn modelId="{706DB94B-CCFD-4C73-9338-C431B53C3D4B}" srcId="{25F31E75-51B1-426C-99E6-B96D805AEF89}" destId="{0418C118-7574-42E6-BD85-0C96B6E4252E}" srcOrd="3" destOrd="0" parTransId="{01DC1803-BEC0-4643-A62D-1D157EAE3779}" sibTransId="{CB3402B9-FBDF-466A-B17E-F950243D1C5C}"/>
    <dgm:cxn modelId="{205DC86B-8F86-449A-888A-FBF3E83FD923}" type="presOf" srcId="{6C221F8D-F6F0-4DF7-90E7-F77354551C06}" destId="{FE50E292-61FB-4D78-8135-FCA814DB81F3}" srcOrd="0" destOrd="0" presId="urn:microsoft.com/office/officeart/2018/5/layout/CenteredIconLabelDescriptionList"/>
    <dgm:cxn modelId="{E32E6A6F-C693-4CA4-A6CF-DD29C4631655}" type="presOf" srcId="{F2E118D3-C241-4514-AA4D-5DACF62F678C}" destId="{90DEED17-3934-45C4-9E03-36136B09820E}" srcOrd="0" destOrd="1" presId="urn:microsoft.com/office/officeart/2018/5/layout/CenteredIconLabelDescriptionList"/>
    <dgm:cxn modelId="{2FDD6E71-0D3E-4852-9993-4002E39ADFCC}" type="presOf" srcId="{05F6C499-7019-43AC-88A7-3F934DE173F0}" destId="{5B463311-CB20-41CA-892C-5940E18CD9B4}" srcOrd="0" destOrd="0" presId="urn:microsoft.com/office/officeart/2018/5/layout/CenteredIconLabelDescriptionList"/>
    <dgm:cxn modelId="{41E6BD57-EF6E-485B-AD86-FB395A00C9DF}" type="presOf" srcId="{695B2DD1-BA6A-4386-8B01-C2166DE6EA74}" destId="{BAF66230-781B-4E2C-93FB-493AF918469C}" srcOrd="0" destOrd="0" presId="urn:microsoft.com/office/officeart/2018/5/layout/CenteredIconLabelDescriptionList"/>
    <dgm:cxn modelId="{E066F980-432F-4024-AABE-7E0B5453ADCC}" srcId="{695B2DD1-BA6A-4386-8B01-C2166DE6EA74}" destId="{1F46B7D8-D277-4BEB-BE62-09BC9C6A3594}" srcOrd="3" destOrd="0" parTransId="{87C13800-3E62-4616-9B45-D2A4624BBD2E}" sibTransId="{E8493FB3-C27F-4BD1-BCF3-3D9348BB8A4A}"/>
    <dgm:cxn modelId="{AEC4399F-14EE-4799-8CFE-F3EB41C6C2B7}" srcId="{695B2DD1-BA6A-4386-8B01-C2166DE6EA74}" destId="{05F6C499-7019-43AC-88A7-3F934DE173F0}" srcOrd="0" destOrd="0" parTransId="{7153D571-04A1-4063-A5AE-EDFC4329D8F3}" sibTransId="{0AB4B11D-4EDE-4FD7-B698-9CCC2017A90D}"/>
    <dgm:cxn modelId="{ED4805A2-5B4D-4677-B669-D54DC9ABC8EE}" type="presOf" srcId="{4D37B00F-F05C-4C14-9EB3-F245111BDA82}" destId="{E9B97F30-2B7D-4594-9EB3-B2B1882DEF0E}" srcOrd="0" destOrd="0" presId="urn:microsoft.com/office/officeart/2018/5/layout/CenteredIconLabelDescriptionList"/>
    <dgm:cxn modelId="{D20D2DC3-B114-4A60-AFC0-338EA819FBD3}" type="presOf" srcId="{25F31E75-51B1-426C-99E6-B96D805AEF89}" destId="{515E9FB6-816C-4BD7-9146-65DB00A60FAE}" srcOrd="0" destOrd="0" presId="urn:microsoft.com/office/officeart/2018/5/layout/CenteredIconLabelDescriptionList"/>
    <dgm:cxn modelId="{2F9231C3-C9A4-43A8-ACE2-43D5E8F2655A}" srcId="{695B2DD1-BA6A-4386-8B01-C2166DE6EA74}" destId="{25F31E75-51B1-426C-99E6-B96D805AEF89}" srcOrd="1" destOrd="0" parTransId="{B1D99AE8-1670-44AF-85AF-227FAA870790}" sibTransId="{863B2BC5-678D-4179-8ABC-3B8C3C4F45B2}"/>
    <dgm:cxn modelId="{3E8B2DDC-2A03-4EBD-B806-B51388877EF4}" srcId="{CF3F70F5-5790-4B65-AD36-2ED0F30DF111}" destId="{4D37B00F-F05C-4C14-9EB3-F245111BDA82}" srcOrd="0" destOrd="0" parTransId="{CE19E05C-7991-4C33-9322-660BDC7ED101}" sibTransId="{B5A920B0-65DB-41D9-8207-8D8B9DDAC625}"/>
    <dgm:cxn modelId="{C8F541DE-CA9A-4CEC-9241-1574DB7AA99F}" srcId="{CF3F70F5-5790-4B65-AD36-2ED0F30DF111}" destId="{E2CA2DE3-D782-4591-AF77-CEAF80A065DD}" srcOrd="1" destOrd="0" parTransId="{8B4B8EB1-DC35-4EEE-B606-EE6399D96310}" sibTransId="{A197DDCC-FFEB-4360-91B7-5B8170203539}"/>
    <dgm:cxn modelId="{C6D19AE3-9F24-47AB-A0CE-12908F270F91}" type="presOf" srcId="{E2CA2DE3-D782-4591-AF77-CEAF80A065DD}" destId="{E9B97F30-2B7D-4594-9EB3-B2B1882DEF0E}" srcOrd="0" destOrd="1" presId="urn:microsoft.com/office/officeart/2018/5/layout/CenteredIconLabelDescriptionList"/>
    <dgm:cxn modelId="{91BAF9E7-AAF3-4F92-8497-72D94C2CA41B}" srcId="{05F6C499-7019-43AC-88A7-3F934DE173F0}" destId="{3229CE79-50E1-409E-BF29-0E42CA8001BC}" srcOrd="0" destOrd="0" parTransId="{2724F4A3-93CB-4FBF-ABC9-7BF7C017DD52}" sibTransId="{1849357C-A41E-41D8-8843-F800A676FCCA}"/>
    <dgm:cxn modelId="{D77023F1-1FE5-4EA0-967F-1A04980C67F9}" srcId="{25F31E75-51B1-426C-99E6-B96D805AEF89}" destId="{F2E118D3-C241-4514-AA4D-5DACF62F678C}" srcOrd="1" destOrd="0" parTransId="{FCBF8C0B-DDCE-4B13-A036-39A3D87A9BBB}" sibTransId="{998BED24-B045-4993-9CA6-16D7BB00FF58}"/>
    <dgm:cxn modelId="{677398F5-9FF8-49C4-945B-0657AB3F7414}" type="presOf" srcId="{669E5179-56EA-4416-9995-9FC21C9F67BC}" destId="{90DEED17-3934-45C4-9E03-36136B09820E}" srcOrd="0" destOrd="0" presId="urn:microsoft.com/office/officeart/2018/5/layout/CenteredIconLabelDescriptionList"/>
    <dgm:cxn modelId="{8099C7AA-957E-4270-826B-6DEC0EF301FE}" type="presParOf" srcId="{BAF66230-781B-4E2C-93FB-493AF918469C}" destId="{912A02A8-2902-4976-8073-369E0D634F8F}" srcOrd="0" destOrd="0" presId="urn:microsoft.com/office/officeart/2018/5/layout/CenteredIconLabelDescriptionList"/>
    <dgm:cxn modelId="{55F1C8AA-5166-4AE6-804D-E0F4014DA9E3}" type="presParOf" srcId="{912A02A8-2902-4976-8073-369E0D634F8F}" destId="{0D99F3D6-553A-439B-A3D4-E2B88BA80DC1}" srcOrd="0" destOrd="0" presId="urn:microsoft.com/office/officeart/2018/5/layout/CenteredIconLabelDescriptionList"/>
    <dgm:cxn modelId="{F9D3C8B5-9CE2-468C-8836-C80D606ADC86}" type="presParOf" srcId="{912A02A8-2902-4976-8073-369E0D634F8F}" destId="{D5269215-DEAC-47D2-8ED9-D9ACBDECAA31}" srcOrd="1" destOrd="0" presId="urn:microsoft.com/office/officeart/2018/5/layout/CenteredIconLabelDescriptionList"/>
    <dgm:cxn modelId="{697D3FDE-18AF-485B-BC47-6496DC642D04}" type="presParOf" srcId="{912A02A8-2902-4976-8073-369E0D634F8F}" destId="{5B463311-CB20-41CA-892C-5940E18CD9B4}" srcOrd="2" destOrd="0" presId="urn:microsoft.com/office/officeart/2018/5/layout/CenteredIconLabelDescriptionList"/>
    <dgm:cxn modelId="{C6F5B9DB-0C59-413D-9FBE-9FA33C9CBE93}" type="presParOf" srcId="{912A02A8-2902-4976-8073-369E0D634F8F}" destId="{ED6D361B-7926-47BF-AF5E-623EEE782BE9}" srcOrd="3" destOrd="0" presId="urn:microsoft.com/office/officeart/2018/5/layout/CenteredIconLabelDescriptionList"/>
    <dgm:cxn modelId="{41A34930-116B-45F2-9E19-602866CA0236}" type="presParOf" srcId="{912A02A8-2902-4976-8073-369E0D634F8F}" destId="{403BB162-4F3D-4B42-A0CE-9BEC1BEBBFA7}" srcOrd="4" destOrd="0" presId="urn:microsoft.com/office/officeart/2018/5/layout/CenteredIconLabelDescriptionList"/>
    <dgm:cxn modelId="{4B3686AC-0D19-4FBB-888D-23EEC82D7E79}" type="presParOf" srcId="{BAF66230-781B-4E2C-93FB-493AF918469C}" destId="{4455EEB0-FED5-481B-AD5F-1B10F7FA3675}" srcOrd="1" destOrd="0" presId="urn:microsoft.com/office/officeart/2018/5/layout/CenteredIconLabelDescriptionList"/>
    <dgm:cxn modelId="{55657A56-A8F2-447A-9308-C5177212CEC2}" type="presParOf" srcId="{BAF66230-781B-4E2C-93FB-493AF918469C}" destId="{D71C18A2-9A77-46A8-85A6-ED8ACC1681D4}" srcOrd="2" destOrd="0" presId="urn:microsoft.com/office/officeart/2018/5/layout/CenteredIconLabelDescriptionList"/>
    <dgm:cxn modelId="{1B1A9B69-40B3-4A8E-83F5-AF5AF805ADA0}" type="presParOf" srcId="{D71C18A2-9A77-46A8-85A6-ED8ACC1681D4}" destId="{32E4A061-3646-4AF2-86BF-1E9F2053276D}" srcOrd="0" destOrd="0" presId="urn:microsoft.com/office/officeart/2018/5/layout/CenteredIconLabelDescriptionList"/>
    <dgm:cxn modelId="{970FB93A-27D9-4992-8144-544F944428E0}" type="presParOf" srcId="{D71C18A2-9A77-46A8-85A6-ED8ACC1681D4}" destId="{7B57A341-49C4-4986-A2CB-1097D73AC58F}" srcOrd="1" destOrd="0" presId="urn:microsoft.com/office/officeart/2018/5/layout/CenteredIconLabelDescriptionList"/>
    <dgm:cxn modelId="{B214D36C-667E-46B2-A1B2-06A7CB9721C0}" type="presParOf" srcId="{D71C18A2-9A77-46A8-85A6-ED8ACC1681D4}" destId="{515E9FB6-816C-4BD7-9146-65DB00A60FAE}" srcOrd="2" destOrd="0" presId="urn:microsoft.com/office/officeart/2018/5/layout/CenteredIconLabelDescriptionList"/>
    <dgm:cxn modelId="{CF551D78-15D1-4C15-A818-7167CE414CD2}" type="presParOf" srcId="{D71C18A2-9A77-46A8-85A6-ED8ACC1681D4}" destId="{42AAAC84-D052-4804-B46C-D0ABD4F88AB6}" srcOrd="3" destOrd="0" presId="urn:microsoft.com/office/officeart/2018/5/layout/CenteredIconLabelDescriptionList"/>
    <dgm:cxn modelId="{8A49C993-8632-4215-9401-7C40BABA0DF9}" type="presParOf" srcId="{D71C18A2-9A77-46A8-85A6-ED8ACC1681D4}" destId="{90DEED17-3934-45C4-9E03-36136B09820E}" srcOrd="4" destOrd="0" presId="urn:microsoft.com/office/officeart/2018/5/layout/CenteredIconLabelDescriptionList"/>
    <dgm:cxn modelId="{73CBBBC1-2F9E-4B00-8CDF-125964E177B4}" type="presParOf" srcId="{BAF66230-781B-4E2C-93FB-493AF918469C}" destId="{5FFA26B1-D65B-4023-ACC7-D9D3AD47423C}" srcOrd="3" destOrd="0" presId="urn:microsoft.com/office/officeart/2018/5/layout/CenteredIconLabelDescriptionList"/>
    <dgm:cxn modelId="{EB5757AB-181E-4472-83FA-442157579C97}" type="presParOf" srcId="{BAF66230-781B-4E2C-93FB-493AF918469C}" destId="{02325983-318F-4400-A90A-49F79B354DA2}" srcOrd="4" destOrd="0" presId="urn:microsoft.com/office/officeart/2018/5/layout/CenteredIconLabelDescriptionList"/>
    <dgm:cxn modelId="{2AA82E8A-D38B-47C6-9261-D2D6EAD513E9}" type="presParOf" srcId="{02325983-318F-4400-A90A-49F79B354DA2}" destId="{AA3D1357-65D4-4A80-A012-EA21509EC82C}" srcOrd="0" destOrd="0" presId="urn:microsoft.com/office/officeart/2018/5/layout/CenteredIconLabelDescriptionList"/>
    <dgm:cxn modelId="{2A0137D1-623B-4829-B5C9-F626548446C5}" type="presParOf" srcId="{02325983-318F-4400-A90A-49F79B354DA2}" destId="{1BC8DB73-F6B6-4862-A772-1AAD79CFBBB7}" srcOrd="1" destOrd="0" presId="urn:microsoft.com/office/officeart/2018/5/layout/CenteredIconLabelDescriptionList"/>
    <dgm:cxn modelId="{5C9F2310-71D4-4D14-A0FF-B111E5096B61}" type="presParOf" srcId="{02325983-318F-4400-A90A-49F79B354DA2}" destId="{1232AB62-5559-40B9-AC1E-8E5467B99688}" srcOrd="2" destOrd="0" presId="urn:microsoft.com/office/officeart/2018/5/layout/CenteredIconLabelDescriptionList"/>
    <dgm:cxn modelId="{A793B9B7-92D0-4A82-8709-BA81295E02B9}" type="presParOf" srcId="{02325983-318F-4400-A90A-49F79B354DA2}" destId="{1B94FC5F-F801-4000-997E-29D5A6C8D7FC}" srcOrd="3" destOrd="0" presId="urn:microsoft.com/office/officeart/2018/5/layout/CenteredIconLabelDescriptionList"/>
    <dgm:cxn modelId="{F91322B4-1B5A-4DC9-AF06-141DFF2F5DC5}" type="presParOf" srcId="{02325983-318F-4400-A90A-49F79B354DA2}" destId="{E9B97F30-2B7D-4594-9EB3-B2B1882DEF0E}" srcOrd="4" destOrd="0" presId="urn:microsoft.com/office/officeart/2018/5/layout/CenteredIconLabelDescriptionList"/>
    <dgm:cxn modelId="{150886DA-63A6-461C-A778-3E43308562D7}" type="presParOf" srcId="{BAF66230-781B-4E2C-93FB-493AF918469C}" destId="{885121AF-80F6-4F3E-BD6A-A85AF946C9FF}" srcOrd="5" destOrd="0" presId="urn:microsoft.com/office/officeart/2018/5/layout/CenteredIconLabelDescriptionList"/>
    <dgm:cxn modelId="{EE38B1B6-289B-4394-AF9B-D70564C1D9A8}" type="presParOf" srcId="{BAF66230-781B-4E2C-93FB-493AF918469C}" destId="{87699B21-5D28-42D6-9078-C85662168EF5}" srcOrd="6" destOrd="0" presId="urn:microsoft.com/office/officeart/2018/5/layout/CenteredIconLabelDescriptionList"/>
    <dgm:cxn modelId="{64BBBAE8-488E-435A-8C26-BB68280E6469}" type="presParOf" srcId="{87699B21-5D28-42D6-9078-C85662168EF5}" destId="{048D9431-14BA-4859-B32C-8F501CA8B0BC}" srcOrd="0" destOrd="0" presId="urn:microsoft.com/office/officeart/2018/5/layout/CenteredIconLabelDescriptionList"/>
    <dgm:cxn modelId="{1F4744F0-A37E-4E0C-952D-9EFB8C4CFF81}" type="presParOf" srcId="{87699B21-5D28-42D6-9078-C85662168EF5}" destId="{F29F7C51-E874-4AD1-8763-55738987A172}" srcOrd="1" destOrd="0" presId="urn:microsoft.com/office/officeart/2018/5/layout/CenteredIconLabelDescriptionList"/>
    <dgm:cxn modelId="{BEF474CA-34FA-4D9F-99E3-6FC6FCBDB471}" type="presParOf" srcId="{87699B21-5D28-42D6-9078-C85662168EF5}" destId="{32B443D5-C2F3-441B-9B0A-DFD7EE959D91}" srcOrd="2" destOrd="0" presId="urn:microsoft.com/office/officeart/2018/5/layout/CenteredIconLabelDescriptionList"/>
    <dgm:cxn modelId="{D81A5816-BF25-45C7-BF53-43C67053D776}" type="presParOf" srcId="{87699B21-5D28-42D6-9078-C85662168EF5}" destId="{7A515E02-F653-4549-997D-7F7F2A329C6B}" srcOrd="3" destOrd="0" presId="urn:microsoft.com/office/officeart/2018/5/layout/CenteredIconLabelDescriptionList"/>
    <dgm:cxn modelId="{F10CDD62-D5EA-480F-A223-8ACA321CAD16}" type="presParOf" srcId="{87699B21-5D28-42D6-9078-C85662168EF5}" destId="{FE50E292-61FB-4D78-8135-FCA814DB81F3}"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63B9A-7FF9-4CFA-BAAF-908CBC1E4745}">
      <dsp:nvSpPr>
        <dsp:cNvPr id="0" name=""/>
        <dsp:cNvSpPr/>
      </dsp:nvSpPr>
      <dsp:spPr>
        <a:xfrm>
          <a:off x="683632" y="249947"/>
          <a:ext cx="1921500" cy="1921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73C1EE-F352-4737-ACFA-C23DA0465334}">
      <dsp:nvSpPr>
        <dsp:cNvPr id="0" name=""/>
        <dsp:cNvSpPr/>
      </dsp:nvSpPr>
      <dsp:spPr>
        <a:xfrm>
          <a:off x="1093132" y="659447"/>
          <a:ext cx="1102500" cy="1102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F78C4D-27C0-4AB8-A05A-9191A2D30513}">
      <dsp:nvSpPr>
        <dsp:cNvPr id="0" name=""/>
        <dsp:cNvSpPr/>
      </dsp:nvSpPr>
      <dsp:spPr>
        <a:xfrm>
          <a:off x="69382" y="2769948"/>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Platform Integration and Infrastructure</a:t>
          </a:r>
        </a:p>
      </dsp:txBody>
      <dsp:txXfrm>
        <a:off x="69382" y="2769948"/>
        <a:ext cx="3150000" cy="720000"/>
      </dsp:txXfrm>
    </dsp:sp>
    <dsp:sp modelId="{677664C4-4F13-44E7-BD31-1DCC3B6F45CD}">
      <dsp:nvSpPr>
        <dsp:cNvPr id="0" name=""/>
        <dsp:cNvSpPr/>
      </dsp:nvSpPr>
      <dsp:spPr>
        <a:xfrm>
          <a:off x="4384882" y="249947"/>
          <a:ext cx="1921500" cy="1921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21280E-EE48-4F02-A715-13D413BEF5F2}">
      <dsp:nvSpPr>
        <dsp:cNvPr id="0" name=""/>
        <dsp:cNvSpPr/>
      </dsp:nvSpPr>
      <dsp:spPr>
        <a:xfrm>
          <a:off x="4794382" y="659447"/>
          <a:ext cx="1102500" cy="1102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C2EB34-3744-4454-A986-D326165EDD81}">
      <dsp:nvSpPr>
        <dsp:cNvPr id="0" name=""/>
        <dsp:cNvSpPr/>
      </dsp:nvSpPr>
      <dsp:spPr>
        <a:xfrm>
          <a:off x="3770632" y="2769948"/>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Testing and Troubleshooting</a:t>
          </a:r>
        </a:p>
      </dsp:txBody>
      <dsp:txXfrm>
        <a:off x="3770632" y="2769948"/>
        <a:ext cx="3150000" cy="720000"/>
      </dsp:txXfrm>
    </dsp:sp>
    <dsp:sp modelId="{FD7FE345-8D30-4D6C-AF9F-9CA6FA2A2706}">
      <dsp:nvSpPr>
        <dsp:cNvPr id="0" name=""/>
        <dsp:cNvSpPr/>
      </dsp:nvSpPr>
      <dsp:spPr>
        <a:xfrm>
          <a:off x="8086132" y="249947"/>
          <a:ext cx="1921500" cy="1921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D34F3F-74A3-4858-9E48-A9A1ECB67059}">
      <dsp:nvSpPr>
        <dsp:cNvPr id="0" name=""/>
        <dsp:cNvSpPr/>
      </dsp:nvSpPr>
      <dsp:spPr>
        <a:xfrm>
          <a:off x="8495632" y="659447"/>
          <a:ext cx="1102500" cy="1102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68C90A-788D-45DE-A37B-A5613D49800C}">
      <dsp:nvSpPr>
        <dsp:cNvPr id="0" name=""/>
        <dsp:cNvSpPr/>
      </dsp:nvSpPr>
      <dsp:spPr>
        <a:xfrm>
          <a:off x="7471882" y="2769948"/>
          <a:ext cx="315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Next Steps and Deployment Readiness</a:t>
          </a:r>
        </a:p>
      </dsp:txBody>
      <dsp:txXfrm>
        <a:off x="7471882" y="2769948"/>
        <a:ext cx="315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1971B-7DD1-409D-BEDD-7A849016239C}">
      <dsp:nvSpPr>
        <dsp:cNvPr id="0" name=""/>
        <dsp:cNvSpPr/>
      </dsp:nvSpPr>
      <dsp:spPr>
        <a:xfrm>
          <a:off x="0" y="302541"/>
          <a:ext cx="7442201" cy="17325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7597" tIns="416560" rIns="57759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Integration between new learning platform and existing HR system</a:t>
          </a:r>
        </a:p>
        <a:p>
          <a:pPr marL="228600" lvl="1" indent="-228600" algn="l" defTabSz="889000">
            <a:lnSpc>
              <a:spcPct val="90000"/>
            </a:lnSpc>
            <a:spcBef>
              <a:spcPct val="0"/>
            </a:spcBef>
            <a:spcAft>
              <a:spcPct val="15000"/>
            </a:spcAft>
            <a:buChar char="•"/>
          </a:pPr>
          <a:r>
            <a:rPr lang="en-US" sz="2000" kern="1200"/>
            <a:t>Automatic user provisioning and role-based access</a:t>
          </a:r>
        </a:p>
        <a:p>
          <a:pPr marL="228600" lvl="1" indent="-228600" algn="l" defTabSz="889000">
            <a:lnSpc>
              <a:spcPct val="90000"/>
            </a:lnSpc>
            <a:spcBef>
              <a:spcPct val="0"/>
            </a:spcBef>
            <a:spcAft>
              <a:spcPct val="15000"/>
            </a:spcAft>
            <a:buChar char="•"/>
          </a:pPr>
          <a:r>
            <a:rPr lang="en-US" sz="2000" kern="1200"/>
            <a:t>Real-time tracking of course completions</a:t>
          </a:r>
        </a:p>
      </dsp:txBody>
      <dsp:txXfrm>
        <a:off x="0" y="302541"/>
        <a:ext cx="7442201" cy="1732500"/>
      </dsp:txXfrm>
    </dsp:sp>
    <dsp:sp modelId="{8D9570A1-EA47-49DE-96C2-16161BF06093}">
      <dsp:nvSpPr>
        <dsp:cNvPr id="0" name=""/>
        <dsp:cNvSpPr/>
      </dsp:nvSpPr>
      <dsp:spPr>
        <a:xfrm>
          <a:off x="372110" y="7341"/>
          <a:ext cx="5209540"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908" tIns="0" rIns="196908" bIns="0" numCol="1" spcCol="1270" anchor="ctr" anchorCtr="0">
          <a:noAutofit/>
        </a:bodyPr>
        <a:lstStyle/>
        <a:p>
          <a:pPr marL="0" lvl="0" indent="0" algn="l" defTabSz="889000">
            <a:lnSpc>
              <a:spcPct val="90000"/>
            </a:lnSpc>
            <a:spcBef>
              <a:spcPct val="0"/>
            </a:spcBef>
            <a:spcAft>
              <a:spcPct val="35000"/>
            </a:spcAft>
            <a:buNone/>
          </a:pPr>
          <a:r>
            <a:rPr lang="en-US" sz="2000" kern="1200"/>
            <a:t>Backend Integration Completed</a:t>
          </a:r>
        </a:p>
      </dsp:txBody>
      <dsp:txXfrm>
        <a:off x="400931" y="36162"/>
        <a:ext cx="5151898" cy="532758"/>
      </dsp:txXfrm>
    </dsp:sp>
    <dsp:sp modelId="{D6244823-6F0F-4E3B-8FE7-25FA1394DEB8}">
      <dsp:nvSpPr>
        <dsp:cNvPr id="0" name=""/>
        <dsp:cNvSpPr/>
      </dsp:nvSpPr>
      <dsp:spPr>
        <a:xfrm>
          <a:off x="0" y="2438241"/>
          <a:ext cx="7442201" cy="1417500"/>
        </a:xfrm>
        <a:prstGeom prst="rect">
          <a:avLst/>
        </a:prstGeom>
        <a:solidFill>
          <a:schemeClr val="lt1">
            <a:alpha val="90000"/>
            <a:hueOff val="0"/>
            <a:satOff val="0"/>
            <a:lumOff val="0"/>
            <a:alphaOff val="0"/>
          </a:schemeClr>
        </a:solidFill>
        <a:ln w="12700" cap="flat" cmpd="sng" algn="ctr">
          <a:solidFill>
            <a:schemeClr val="accent5">
              <a:hueOff val="3005351"/>
              <a:satOff val="-13190"/>
              <a:lumOff val="39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7597" tIns="416560" rIns="57759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SSO currently undergoing security testing</a:t>
          </a:r>
        </a:p>
        <a:p>
          <a:pPr marL="228600" lvl="1" indent="-228600" algn="l" defTabSz="889000">
            <a:lnSpc>
              <a:spcPct val="90000"/>
            </a:lnSpc>
            <a:spcBef>
              <a:spcPct val="0"/>
            </a:spcBef>
            <a:spcAft>
              <a:spcPct val="15000"/>
            </a:spcAft>
            <a:buChar char="•"/>
          </a:pPr>
          <a:r>
            <a:rPr lang="en-US" sz="2000" kern="1200"/>
            <a:t>Ensures smooth and secure user access across all devices</a:t>
          </a:r>
        </a:p>
      </dsp:txBody>
      <dsp:txXfrm>
        <a:off x="0" y="2438241"/>
        <a:ext cx="7442201" cy="1417500"/>
      </dsp:txXfrm>
    </dsp:sp>
    <dsp:sp modelId="{E8592687-8BB7-4F1B-855A-030A20756B4E}">
      <dsp:nvSpPr>
        <dsp:cNvPr id="0" name=""/>
        <dsp:cNvSpPr/>
      </dsp:nvSpPr>
      <dsp:spPr>
        <a:xfrm>
          <a:off x="372110" y="2143041"/>
          <a:ext cx="5209540" cy="590400"/>
        </a:xfrm>
        <a:prstGeom prst="roundRect">
          <a:avLst/>
        </a:prstGeom>
        <a:solidFill>
          <a:schemeClr val="accent5">
            <a:hueOff val="3005351"/>
            <a:satOff val="-13190"/>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908" tIns="0" rIns="196908" bIns="0" numCol="1" spcCol="1270" anchor="ctr" anchorCtr="0">
          <a:noAutofit/>
        </a:bodyPr>
        <a:lstStyle/>
        <a:p>
          <a:pPr marL="0" lvl="0" indent="0" algn="l" defTabSz="889000">
            <a:lnSpc>
              <a:spcPct val="90000"/>
            </a:lnSpc>
            <a:spcBef>
              <a:spcPct val="0"/>
            </a:spcBef>
            <a:spcAft>
              <a:spcPct val="35000"/>
            </a:spcAft>
            <a:buNone/>
          </a:pPr>
          <a:r>
            <a:rPr lang="en-US" sz="2000" kern="1200"/>
            <a:t>Single Sign-On (SSO) Implementation</a:t>
          </a:r>
        </a:p>
      </dsp:txBody>
      <dsp:txXfrm>
        <a:off x="400931" y="2171862"/>
        <a:ext cx="5151898" cy="532758"/>
      </dsp:txXfrm>
    </dsp:sp>
    <dsp:sp modelId="{181005CB-5889-4154-95CF-FC2B8CBFD3CF}">
      <dsp:nvSpPr>
        <dsp:cNvPr id="0" name=""/>
        <dsp:cNvSpPr/>
      </dsp:nvSpPr>
      <dsp:spPr>
        <a:xfrm>
          <a:off x="0" y="4258942"/>
          <a:ext cx="7442201" cy="1134000"/>
        </a:xfrm>
        <a:prstGeom prst="rect">
          <a:avLst/>
        </a:prstGeom>
        <a:solidFill>
          <a:schemeClr val="lt1">
            <a:alpha val="90000"/>
            <a:hueOff val="0"/>
            <a:satOff val="0"/>
            <a:lumOff val="0"/>
            <a:alphaOff val="0"/>
          </a:schemeClr>
        </a:solidFill>
        <a:ln w="12700" cap="flat" cmpd="sng" algn="ctr">
          <a:solidFill>
            <a:schemeClr val="accent5">
              <a:hueOff val="6010703"/>
              <a:satOff val="-26380"/>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7597" tIns="416560" rIns="57759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Platform supports up to 5,000 concurrent users</a:t>
          </a:r>
        </a:p>
        <a:p>
          <a:pPr marL="228600" lvl="1" indent="-228600" algn="l" defTabSz="889000">
            <a:lnSpc>
              <a:spcPct val="90000"/>
            </a:lnSpc>
            <a:spcBef>
              <a:spcPct val="0"/>
            </a:spcBef>
            <a:spcAft>
              <a:spcPct val="15000"/>
            </a:spcAft>
            <a:buChar char="•"/>
          </a:pPr>
          <a:r>
            <a:rPr lang="en-US" sz="2000" kern="1200"/>
            <a:t>No performance degradation observed</a:t>
          </a:r>
        </a:p>
      </dsp:txBody>
      <dsp:txXfrm>
        <a:off x="0" y="4258942"/>
        <a:ext cx="7442201" cy="1134000"/>
      </dsp:txXfrm>
    </dsp:sp>
    <dsp:sp modelId="{2270504A-0332-4954-B254-B274E539213B}">
      <dsp:nvSpPr>
        <dsp:cNvPr id="0" name=""/>
        <dsp:cNvSpPr/>
      </dsp:nvSpPr>
      <dsp:spPr>
        <a:xfrm>
          <a:off x="372110" y="3963742"/>
          <a:ext cx="5209540" cy="590400"/>
        </a:xfrm>
        <a:prstGeom prst="roundRect">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908" tIns="0" rIns="196908" bIns="0" numCol="1" spcCol="1270" anchor="ctr" anchorCtr="0">
          <a:noAutofit/>
        </a:bodyPr>
        <a:lstStyle/>
        <a:p>
          <a:pPr marL="0" lvl="0" indent="0" algn="l" defTabSz="889000">
            <a:lnSpc>
              <a:spcPct val="90000"/>
            </a:lnSpc>
            <a:spcBef>
              <a:spcPct val="0"/>
            </a:spcBef>
            <a:spcAft>
              <a:spcPct val="35000"/>
            </a:spcAft>
            <a:buNone/>
          </a:pPr>
          <a:r>
            <a:rPr lang="en-US" sz="2000" kern="1200"/>
            <a:t>Infrastructure Scalability Testing</a:t>
          </a:r>
        </a:p>
      </dsp:txBody>
      <dsp:txXfrm>
        <a:off x="400931" y="3992563"/>
        <a:ext cx="5151898"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9F3D6-553A-439B-A3D4-E2B88BA80DC1}">
      <dsp:nvSpPr>
        <dsp:cNvPr id="0" name=""/>
        <dsp:cNvSpPr/>
      </dsp:nvSpPr>
      <dsp:spPr>
        <a:xfrm>
          <a:off x="768288" y="804132"/>
          <a:ext cx="826875" cy="826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463311-CB20-41CA-892C-5940E18CD9B4}">
      <dsp:nvSpPr>
        <dsp:cNvPr id="0" name=""/>
        <dsp:cNvSpPr/>
      </dsp:nvSpPr>
      <dsp:spPr>
        <a:xfrm>
          <a:off x="476" y="1722667"/>
          <a:ext cx="2362500" cy="35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a:t>High Issue Resolution Rate</a:t>
          </a:r>
        </a:p>
      </dsp:txBody>
      <dsp:txXfrm>
        <a:off x="476" y="1722667"/>
        <a:ext cx="2362500" cy="354375"/>
      </dsp:txXfrm>
    </dsp:sp>
    <dsp:sp modelId="{403BB162-4F3D-4B42-A0CE-9BEC1BEBBFA7}">
      <dsp:nvSpPr>
        <dsp:cNvPr id="0" name=""/>
        <dsp:cNvSpPr/>
      </dsp:nvSpPr>
      <dsp:spPr>
        <a:xfrm>
          <a:off x="476" y="2119675"/>
          <a:ext cx="2362500" cy="81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Over 90% of identified issues resolved</a:t>
          </a:r>
        </a:p>
      </dsp:txBody>
      <dsp:txXfrm>
        <a:off x="476" y="2119675"/>
        <a:ext cx="2362500" cy="816088"/>
      </dsp:txXfrm>
    </dsp:sp>
    <dsp:sp modelId="{32E4A061-3646-4AF2-86BF-1E9F2053276D}">
      <dsp:nvSpPr>
        <dsp:cNvPr id="0" name=""/>
        <dsp:cNvSpPr/>
      </dsp:nvSpPr>
      <dsp:spPr>
        <a:xfrm>
          <a:off x="3544226" y="804132"/>
          <a:ext cx="826875" cy="826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E9FB6-816C-4BD7-9146-65DB00A60FAE}">
      <dsp:nvSpPr>
        <dsp:cNvPr id="0" name=""/>
        <dsp:cNvSpPr/>
      </dsp:nvSpPr>
      <dsp:spPr>
        <a:xfrm>
          <a:off x="2776413" y="1722667"/>
          <a:ext cx="2362500" cy="35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a:t>Key Areas Tested</a:t>
          </a:r>
        </a:p>
      </dsp:txBody>
      <dsp:txXfrm>
        <a:off x="2776413" y="1722667"/>
        <a:ext cx="2362500" cy="354375"/>
      </dsp:txXfrm>
    </dsp:sp>
    <dsp:sp modelId="{90DEED17-3934-45C4-9E03-36136B09820E}">
      <dsp:nvSpPr>
        <dsp:cNvPr id="0" name=""/>
        <dsp:cNvSpPr/>
      </dsp:nvSpPr>
      <dsp:spPr>
        <a:xfrm>
          <a:off x="2776413" y="2119675"/>
          <a:ext cx="2362500" cy="81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Video streaming</a:t>
          </a:r>
        </a:p>
        <a:p>
          <a:pPr marL="0" lvl="0" indent="0" algn="ctr" defTabSz="488950">
            <a:lnSpc>
              <a:spcPct val="100000"/>
            </a:lnSpc>
            <a:spcBef>
              <a:spcPct val="0"/>
            </a:spcBef>
            <a:spcAft>
              <a:spcPct val="35000"/>
            </a:spcAft>
            <a:buNone/>
          </a:pPr>
          <a:r>
            <a:rPr lang="en-US" sz="1100" kern="1200"/>
            <a:t>Mobile responsiveness</a:t>
          </a:r>
        </a:p>
        <a:p>
          <a:pPr marL="0" lvl="0" indent="0" algn="ctr" defTabSz="488950">
            <a:lnSpc>
              <a:spcPct val="100000"/>
            </a:lnSpc>
            <a:spcBef>
              <a:spcPct val="0"/>
            </a:spcBef>
            <a:spcAft>
              <a:spcPct val="35000"/>
            </a:spcAft>
            <a:buNone/>
          </a:pPr>
          <a:r>
            <a:rPr lang="en-US" sz="1100" kern="1200"/>
            <a:t>Data sync between systems</a:t>
          </a:r>
        </a:p>
        <a:p>
          <a:pPr marL="0" lvl="0" indent="0" algn="ctr" defTabSz="488950">
            <a:lnSpc>
              <a:spcPct val="100000"/>
            </a:lnSpc>
            <a:spcBef>
              <a:spcPct val="0"/>
            </a:spcBef>
            <a:spcAft>
              <a:spcPct val="35000"/>
            </a:spcAft>
            <a:buNone/>
          </a:pPr>
          <a:r>
            <a:rPr lang="en-US" sz="1100" kern="1200"/>
            <a:t>Tracking of learner progress</a:t>
          </a:r>
        </a:p>
      </dsp:txBody>
      <dsp:txXfrm>
        <a:off x="2776413" y="2119675"/>
        <a:ext cx="2362500" cy="816088"/>
      </dsp:txXfrm>
    </dsp:sp>
    <dsp:sp modelId="{AA3D1357-65D4-4A80-A012-EA21509EC82C}">
      <dsp:nvSpPr>
        <dsp:cNvPr id="0" name=""/>
        <dsp:cNvSpPr/>
      </dsp:nvSpPr>
      <dsp:spPr>
        <a:xfrm>
          <a:off x="6320163" y="804132"/>
          <a:ext cx="826875" cy="826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32AB62-5559-40B9-AC1E-8E5467B99688}">
      <dsp:nvSpPr>
        <dsp:cNvPr id="0" name=""/>
        <dsp:cNvSpPr/>
      </dsp:nvSpPr>
      <dsp:spPr>
        <a:xfrm>
          <a:off x="5552351" y="1722667"/>
          <a:ext cx="2362500" cy="35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a:t>Cross-Browser Testing</a:t>
          </a:r>
        </a:p>
      </dsp:txBody>
      <dsp:txXfrm>
        <a:off x="5552351" y="1722667"/>
        <a:ext cx="2362500" cy="354375"/>
      </dsp:txXfrm>
    </dsp:sp>
    <dsp:sp modelId="{E9B97F30-2B7D-4594-9EB3-B2B1882DEF0E}">
      <dsp:nvSpPr>
        <dsp:cNvPr id="0" name=""/>
        <dsp:cNvSpPr/>
      </dsp:nvSpPr>
      <dsp:spPr>
        <a:xfrm>
          <a:off x="5552351" y="2119675"/>
          <a:ext cx="2362500" cy="81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Minor bugs found in older versions of Safari and Edge</a:t>
          </a:r>
        </a:p>
        <a:p>
          <a:pPr marL="0" lvl="0" indent="0" algn="ctr" defTabSz="488950">
            <a:lnSpc>
              <a:spcPct val="100000"/>
            </a:lnSpc>
            <a:spcBef>
              <a:spcPct val="0"/>
            </a:spcBef>
            <a:spcAft>
              <a:spcPct val="35000"/>
            </a:spcAft>
            <a:buNone/>
          </a:pPr>
          <a:r>
            <a:rPr lang="en-US" sz="1100" kern="1200"/>
            <a:t>Formatting issues being actively resolved by dev team</a:t>
          </a:r>
        </a:p>
      </dsp:txBody>
      <dsp:txXfrm>
        <a:off x="5552351" y="2119675"/>
        <a:ext cx="2362500" cy="816088"/>
      </dsp:txXfrm>
    </dsp:sp>
    <dsp:sp modelId="{048D9431-14BA-4859-B32C-8F501CA8B0BC}">
      <dsp:nvSpPr>
        <dsp:cNvPr id="0" name=""/>
        <dsp:cNvSpPr/>
      </dsp:nvSpPr>
      <dsp:spPr>
        <a:xfrm>
          <a:off x="9096101" y="804132"/>
          <a:ext cx="826875" cy="8268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B443D5-C2F3-441B-9B0A-DFD7EE959D91}">
      <dsp:nvSpPr>
        <dsp:cNvPr id="0" name=""/>
        <dsp:cNvSpPr/>
      </dsp:nvSpPr>
      <dsp:spPr>
        <a:xfrm>
          <a:off x="8328288" y="1722667"/>
          <a:ext cx="2362500" cy="35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a:t>Overall Performance</a:t>
          </a:r>
        </a:p>
      </dsp:txBody>
      <dsp:txXfrm>
        <a:off x="8328288" y="1722667"/>
        <a:ext cx="2362500" cy="354375"/>
      </dsp:txXfrm>
    </dsp:sp>
    <dsp:sp modelId="{FE50E292-61FB-4D78-8135-FCA814DB81F3}">
      <dsp:nvSpPr>
        <dsp:cNvPr id="0" name=""/>
        <dsp:cNvSpPr/>
      </dsp:nvSpPr>
      <dsp:spPr>
        <a:xfrm>
          <a:off x="8328288" y="2119675"/>
          <a:ext cx="2362500" cy="816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Reliable performance across desktop and mobile environments</a:t>
          </a:r>
        </a:p>
      </dsp:txBody>
      <dsp:txXfrm>
        <a:off x="8328288" y="2119675"/>
        <a:ext cx="2362500" cy="81608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E60CE-9B62-4CD8-B8AF-A0FD63149C3D}" type="datetimeFigureOut">
              <a:rPr lang="en-US" smtClean="0"/>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A51D9-8A89-4729-B492-5BD0756A2AE2}" type="slidenum">
              <a:rPr lang="en-US" smtClean="0"/>
              <a:t>‹#›</a:t>
            </a:fld>
            <a:endParaRPr lang="en-US"/>
          </a:p>
        </p:txBody>
      </p:sp>
    </p:spTree>
    <p:extLst>
      <p:ext uri="{BB962C8B-B14F-4D97-AF65-F5344CB8AC3E}">
        <p14:creationId xmlns:p14="http://schemas.microsoft.com/office/powerpoint/2010/main" val="291647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Agenda
* Backend Integration
* System Testing
* User Acceptance Testing (UAT)
</a:t>
            </a:r>
          </a:p>
          <a:p>
            <a:endParaRPr lang="en-US" dirty="0"/>
          </a:p>
        </p:txBody>
      </p:sp>
      <p:sp>
        <p:nvSpPr>
          <p:cNvPr id="4" name="Slide Number Placeholder 3"/>
          <p:cNvSpPr>
            <a:spLocks noGrp="1"/>
          </p:cNvSpPr>
          <p:nvPr>
            <p:ph type="sldNum" sz="quarter" idx="5"/>
          </p:nvPr>
        </p:nvSpPr>
        <p:spPr/>
        <p:txBody>
          <a:bodyPr/>
          <a:lstStyle/>
          <a:p>
            <a:fld id="{D5FA51D9-8A89-4729-B492-5BD0756A2AE2}" type="slidenum">
              <a:rPr lang="en-US" smtClean="0"/>
              <a:t>2</a:t>
            </a:fld>
            <a:endParaRPr lang="en-US"/>
          </a:p>
        </p:txBody>
      </p:sp>
    </p:spTree>
    <p:extLst>
      <p:ext uri="{BB962C8B-B14F-4D97-AF65-F5344CB8AC3E}">
        <p14:creationId xmlns:p14="http://schemas.microsoft.com/office/powerpoint/2010/main" val="3346168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IT team has completed backend integration between the new learning platform and the HR system, enabling automatic user provisioning and real-time tracking. Single sign-on is being tested for security, ensuring secure access across devices. Scalability tests show the platform supports 5,000 users without performance issues.
Original Content:
The IT team has successfully completed backend integration between the new learning platform and the company’s existing HR system. This allows for automatic user provisioning, role-based access, and real-time tracking of course completions. Single sign-on (SSO) has been implemented and is currently undergoing security testing to ensure smooth and secure user access across all devices. Infrastructure scalability has also been tested, with the platform now able to support up to 5,000 concurrent users without performance degradation.
</a:t>
            </a:r>
          </a:p>
          <a:p>
            <a:endParaRPr lang="en-US" dirty="0"/>
          </a:p>
        </p:txBody>
      </p:sp>
      <p:sp>
        <p:nvSpPr>
          <p:cNvPr id="4" name="Slide Number Placeholder 3"/>
          <p:cNvSpPr>
            <a:spLocks noGrp="1"/>
          </p:cNvSpPr>
          <p:nvPr>
            <p:ph type="sldNum" sz="quarter" idx="5"/>
          </p:nvPr>
        </p:nvSpPr>
        <p:spPr/>
        <p:txBody>
          <a:bodyPr/>
          <a:lstStyle/>
          <a:p>
            <a:fld id="{D5FA51D9-8A89-4729-B492-5BD0756A2AE2}" type="slidenum">
              <a:rPr lang="en-US" smtClean="0"/>
              <a:t>3</a:t>
            </a:fld>
            <a:endParaRPr lang="en-US"/>
          </a:p>
        </p:txBody>
      </p:sp>
    </p:spTree>
    <p:extLst>
      <p:ext uri="{BB962C8B-B14F-4D97-AF65-F5344CB8AC3E}">
        <p14:creationId xmlns:p14="http://schemas.microsoft.com/office/powerpoint/2010/main" val="2973638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 testing is nearly complete, with over 90% of issues resolved. Key areas tested include video streaming, mobile responsiveness, data sync, and learner progress tracking. Minor bugs in older Safari and Edge versions are being fixed. The platform performs reliably on both desktop and mobile devices.
Original Content:
System testing is in the final stages, with over 90% of identified issues resolved. Key areas tested include video streaming, mobile responsiveness, data sync between systems, and tracking of learner progress. A few minor bugs were found during cross-browser testing—mainly related to formatting in older versions of Safari and Edge—which the dev team is actively resolving. Overall, the platform is performing reliably across desktop and mobile environments.
</a:t>
            </a:r>
          </a:p>
          <a:p>
            <a:endParaRPr lang="en-US" dirty="0"/>
          </a:p>
        </p:txBody>
      </p:sp>
      <p:sp>
        <p:nvSpPr>
          <p:cNvPr id="4" name="Slide Number Placeholder 3"/>
          <p:cNvSpPr>
            <a:spLocks noGrp="1"/>
          </p:cNvSpPr>
          <p:nvPr>
            <p:ph type="sldNum" sz="quarter" idx="5"/>
          </p:nvPr>
        </p:nvSpPr>
        <p:spPr/>
        <p:txBody>
          <a:bodyPr/>
          <a:lstStyle/>
          <a:p>
            <a:fld id="{D5FA51D9-8A89-4729-B492-5BD0756A2AE2}" type="slidenum">
              <a:rPr lang="en-US" smtClean="0"/>
              <a:t>4</a:t>
            </a:fld>
            <a:endParaRPr lang="en-US"/>
          </a:p>
        </p:txBody>
      </p:sp>
    </p:spTree>
    <p:extLst>
      <p:ext uri="{BB962C8B-B14F-4D97-AF65-F5344CB8AC3E}">
        <p14:creationId xmlns:p14="http://schemas.microsoft.com/office/powerpoint/2010/main" val="1226405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IT team is gearing up for UAT next week with internal beta testers. They will conduct a performance stress test to simulate launch week traffic. The final checklist includes security validation, backup setup, and confirming LMS-to-reporting tool connections. If successful, a soft launch is expected by month's end.
Original Content:
The IT team is now preparing for user acceptance testing (UAT), scheduled for next week with a group of internal beta testers. A performance stress test is also planned to simulate real-time traffic during launch week. The final checklist includes security validation, backup setup, and confirming LMS-to-reporting tool connections. If all goes as planned, the IT team will give the green light for a soft launch by the end of the month.
</a:t>
            </a:r>
          </a:p>
          <a:p>
            <a:endParaRPr lang="en-US" dirty="0"/>
          </a:p>
        </p:txBody>
      </p:sp>
      <p:sp>
        <p:nvSpPr>
          <p:cNvPr id="4" name="Slide Number Placeholder 3"/>
          <p:cNvSpPr>
            <a:spLocks noGrp="1"/>
          </p:cNvSpPr>
          <p:nvPr>
            <p:ph type="sldNum" sz="quarter" idx="5"/>
          </p:nvPr>
        </p:nvSpPr>
        <p:spPr/>
        <p:txBody>
          <a:bodyPr/>
          <a:lstStyle/>
          <a:p>
            <a:fld id="{D5FA51D9-8A89-4729-B492-5BD0756A2AE2}" type="slidenum">
              <a:rPr lang="en-US" smtClean="0"/>
              <a:t>5</a:t>
            </a:fld>
            <a:endParaRPr lang="en-US"/>
          </a:p>
        </p:txBody>
      </p:sp>
    </p:spTree>
    <p:extLst>
      <p:ext uri="{BB962C8B-B14F-4D97-AF65-F5344CB8AC3E}">
        <p14:creationId xmlns:p14="http://schemas.microsoft.com/office/powerpoint/2010/main" val="482216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4/3/2025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18047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4/3/2025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7516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4/3/2025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5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4/3/2025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30994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4/3/2025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9425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4/3/2025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9865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4/3/2025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7682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4/3/2025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52449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4/3/2025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8040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4/3/2025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11767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4/3/2025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5295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4/3/2025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50716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9CBE23-0B8E-39E2-99DB-17EBFC707EAE}"/>
              </a:ext>
            </a:extLst>
          </p:cNvPr>
          <p:cNvSpPr>
            <a:spLocks noGrp="1"/>
          </p:cNvSpPr>
          <p:nvPr>
            <p:ph type="ctrTitle"/>
          </p:nvPr>
        </p:nvSpPr>
        <p:spPr>
          <a:xfrm>
            <a:off x="703400" y="871758"/>
            <a:ext cx="5227171" cy="3871143"/>
          </a:xfrm>
        </p:spPr>
        <p:txBody>
          <a:bodyPr>
            <a:normAutofit/>
          </a:bodyPr>
          <a:lstStyle/>
          <a:p>
            <a:r>
              <a:rPr lang="en-US"/>
              <a:t>IT Platform Integration and Deployment</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descr="Robot operating a machine">
            <a:extLst>
              <a:ext uri="{FF2B5EF4-FFF2-40B4-BE49-F238E27FC236}">
                <a16:creationId xmlns:a16="http://schemas.microsoft.com/office/drawing/2014/main" id="{EC19FA45-CCD9-E10E-928C-3A67DFA257F3}"/>
              </a:ext>
            </a:extLst>
          </p:cNvPr>
          <p:cNvPicPr>
            <a:picLocks noChangeAspect="1"/>
          </p:cNvPicPr>
          <p:nvPr/>
        </p:nvPicPr>
        <p:blipFill>
          <a:blip r:embed="rId2"/>
          <a:srcRect l="19195" r="17274" b="1"/>
          <a:stretch/>
        </p:blipFill>
        <p:spPr>
          <a:xfrm>
            <a:off x="6515100" y="10"/>
            <a:ext cx="5676900" cy="6857990"/>
          </a:xfrm>
          <a:prstGeom prst="rect">
            <a:avLst/>
          </a:prstGeom>
        </p:spPr>
      </p:pic>
    </p:spTree>
    <p:extLst>
      <p:ext uri="{BB962C8B-B14F-4D97-AF65-F5344CB8AC3E}">
        <p14:creationId xmlns:p14="http://schemas.microsoft.com/office/powerpoint/2010/main" val="14003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DCCB-00A7-D7A9-7F0E-B3BE6B4A9ABE}"/>
              </a:ext>
            </a:extLst>
          </p:cNvPr>
          <p:cNvSpPr>
            <a:spLocks noGrp="1"/>
          </p:cNvSpPr>
          <p:nvPr>
            <p:ph type="title"/>
          </p:nvPr>
        </p:nvSpPr>
        <p:spPr/>
        <p:txBody>
          <a:bodyPr/>
          <a:lstStyle/>
          <a:p>
            <a:r>
              <a:rPr lang="en-US"/>
              <a:t>Agenda</a:t>
            </a:r>
            <a:endParaRPr lang="en-US" dirty="0"/>
          </a:p>
        </p:txBody>
      </p:sp>
      <p:graphicFrame>
        <p:nvGraphicFramePr>
          <p:cNvPr id="5" name="Content Placeholder 2">
            <a:extLst>
              <a:ext uri="{FF2B5EF4-FFF2-40B4-BE49-F238E27FC236}">
                <a16:creationId xmlns:a16="http://schemas.microsoft.com/office/drawing/2014/main" id="{4565EB60-D7AD-25C4-D820-7E3E1C9ECFBF}"/>
              </a:ext>
            </a:extLst>
          </p:cNvPr>
          <p:cNvGraphicFramePr>
            <a:graphicFrameLocks noGrp="1"/>
          </p:cNvGraphicFramePr>
          <p:nvPr>
            <p:ph idx="1"/>
            <p:extLst>
              <p:ext uri="{D42A27DB-BD31-4B8C-83A1-F6EECF244321}">
                <p14:modId xmlns:p14="http://schemas.microsoft.com/office/powerpoint/2010/main" val="838494929"/>
              </p:ext>
            </p:extLst>
          </p:nvPr>
        </p:nvGraphicFramePr>
        <p:xfrm>
          <a:off x="700635" y="2221992"/>
          <a:ext cx="10691265" cy="3739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431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C55C8C-4B64-78F2-3728-6F894DEFED91}"/>
              </a:ext>
            </a:extLst>
          </p:cNvPr>
          <p:cNvSpPr>
            <a:spLocks noGrp="1"/>
          </p:cNvSpPr>
          <p:nvPr>
            <p:ph type="title"/>
          </p:nvPr>
        </p:nvSpPr>
        <p:spPr>
          <a:xfrm>
            <a:off x="704087" y="609601"/>
            <a:ext cx="2521714" cy="4488878"/>
          </a:xfrm>
        </p:spPr>
        <p:txBody>
          <a:bodyPr>
            <a:normAutofit/>
          </a:bodyPr>
          <a:lstStyle/>
          <a:p>
            <a:r>
              <a:rPr lang="en-US" sz="2200"/>
              <a:t>Platform Integration and Infrastructure</a:t>
            </a:r>
          </a:p>
        </p:txBody>
      </p:sp>
      <p:cxnSp>
        <p:nvCxnSpPr>
          <p:cNvPr id="11" name="Straight Connector 10">
            <a:extLst>
              <a:ext uri="{FF2B5EF4-FFF2-40B4-BE49-F238E27FC236}">
                <a16:creationId xmlns:a16="http://schemas.microsoft.com/office/drawing/2014/main" id="{0ADD27CF-4CE1-2871-1ABA-40FCA4D032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538488"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D03EBEE-C246-DF60-D460-8DB7AACC4C69}"/>
              </a:ext>
            </a:extLst>
          </p:cNvPr>
          <p:cNvGraphicFramePr>
            <a:graphicFrameLocks noGrp="1"/>
          </p:cNvGraphicFramePr>
          <p:nvPr>
            <p:ph idx="1"/>
            <p:extLst>
              <p:ext uri="{D42A27DB-BD31-4B8C-83A1-F6EECF244321}">
                <p14:modId xmlns:p14="http://schemas.microsoft.com/office/powerpoint/2010/main" val="2028102718"/>
              </p:ext>
            </p:extLst>
          </p:nvPr>
        </p:nvGraphicFramePr>
        <p:xfrm>
          <a:off x="3987800" y="723900"/>
          <a:ext cx="7442201" cy="5400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446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07CBC-DA18-CACF-16AE-F3A371EEADED}"/>
              </a:ext>
            </a:extLst>
          </p:cNvPr>
          <p:cNvSpPr>
            <a:spLocks noGrp="1"/>
          </p:cNvSpPr>
          <p:nvPr>
            <p:ph type="title"/>
          </p:nvPr>
        </p:nvSpPr>
        <p:spPr/>
        <p:txBody>
          <a:bodyPr/>
          <a:lstStyle/>
          <a:p>
            <a:r>
              <a:rPr lang="en-US" dirty="0"/>
              <a:t>Testing and Troubleshooting</a:t>
            </a:r>
          </a:p>
        </p:txBody>
      </p:sp>
      <p:graphicFrame>
        <p:nvGraphicFramePr>
          <p:cNvPr id="5" name="Content Placeholder 2">
            <a:extLst>
              <a:ext uri="{FF2B5EF4-FFF2-40B4-BE49-F238E27FC236}">
                <a16:creationId xmlns:a16="http://schemas.microsoft.com/office/drawing/2014/main" id="{583F963E-6E94-B60B-92E0-EB5E83044FAA}"/>
              </a:ext>
            </a:extLst>
          </p:cNvPr>
          <p:cNvGraphicFramePr>
            <a:graphicFrameLocks noGrp="1"/>
          </p:cNvGraphicFramePr>
          <p:nvPr>
            <p:ph idx="1"/>
          </p:nvPr>
        </p:nvGraphicFramePr>
        <p:xfrm>
          <a:off x="700635" y="2221992"/>
          <a:ext cx="10691265" cy="3739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8933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15EB-E6B7-E030-04D8-E84ADEC05827}"/>
              </a:ext>
            </a:extLst>
          </p:cNvPr>
          <p:cNvSpPr>
            <a:spLocks noGrp="1"/>
          </p:cNvSpPr>
          <p:nvPr>
            <p:ph type="title"/>
          </p:nvPr>
        </p:nvSpPr>
        <p:spPr/>
        <p:txBody>
          <a:bodyPr/>
          <a:lstStyle/>
          <a:p>
            <a:r>
              <a:rPr lang="en-US" b="1" kern="1200" dirty="0">
                <a:solidFill>
                  <a:schemeClr val="tx1"/>
                </a:solidFill>
                <a:latin typeface="+mj-lt"/>
                <a:ea typeface="+mj-ea"/>
                <a:cs typeface="+mj-cs"/>
              </a:rPr>
              <a:t>Next Steps and Deployment Readiness</a:t>
            </a:r>
            <a:endParaRPr lang="en-US" dirty="0"/>
          </a:p>
        </p:txBody>
      </p:sp>
      <p:sp>
        <p:nvSpPr>
          <p:cNvPr id="3" name="Content Placeholder 2">
            <a:extLst>
              <a:ext uri="{FF2B5EF4-FFF2-40B4-BE49-F238E27FC236}">
                <a16:creationId xmlns:a16="http://schemas.microsoft.com/office/drawing/2014/main" id="{C5C534B6-B13C-A3BA-723A-8E80A1728417}"/>
              </a:ext>
            </a:extLst>
          </p:cNvPr>
          <p:cNvSpPr>
            <a:spLocks noGrp="1"/>
          </p:cNvSpPr>
          <p:nvPr>
            <p:ph idx="1"/>
          </p:nvPr>
        </p:nvSpPr>
        <p:spPr/>
        <p:txBody>
          <a:bodyPr>
            <a:normAutofit fontScale="85000" lnSpcReduction="20000"/>
          </a:bodyPr>
          <a:lstStyle/>
          <a:p>
            <a:r>
              <a:rPr lang="en-US" dirty="0"/>
              <a:t>User Acceptance Testing (UAT)</a:t>
            </a:r>
          </a:p>
          <a:p>
            <a:pPr lvl="1"/>
            <a:r>
              <a:rPr lang="en-US" dirty="0"/>
              <a:t>Scheduled for next week</a:t>
            </a:r>
          </a:p>
          <a:p>
            <a:pPr lvl="1"/>
            <a:r>
              <a:rPr lang="en-US" dirty="0"/>
              <a:t>Involves internal beta testers</a:t>
            </a:r>
          </a:p>
          <a:p>
            <a:r>
              <a:rPr lang="en-US" dirty="0"/>
              <a:t>Performance Stress Test</a:t>
            </a:r>
          </a:p>
          <a:p>
            <a:pPr lvl="1"/>
            <a:r>
              <a:rPr lang="en-US" dirty="0"/>
              <a:t>Simulates real-time traffic</a:t>
            </a:r>
          </a:p>
          <a:p>
            <a:pPr lvl="1"/>
            <a:r>
              <a:rPr lang="en-US" dirty="0"/>
              <a:t>Planned for launch week</a:t>
            </a:r>
          </a:p>
          <a:p>
            <a:r>
              <a:rPr lang="en-US" dirty="0"/>
              <a:t>Final Checklist</a:t>
            </a:r>
          </a:p>
          <a:p>
            <a:pPr lvl="1"/>
            <a:r>
              <a:rPr lang="en-US" dirty="0"/>
              <a:t>Security validation</a:t>
            </a:r>
          </a:p>
          <a:p>
            <a:pPr lvl="1"/>
            <a:r>
              <a:rPr lang="en-US" dirty="0"/>
              <a:t>Backup setup</a:t>
            </a:r>
          </a:p>
          <a:p>
            <a:pPr lvl="1"/>
            <a:r>
              <a:rPr lang="en-US" dirty="0"/>
              <a:t>Confirming LMS-to-reporting tool connections</a:t>
            </a:r>
          </a:p>
          <a:p>
            <a:r>
              <a:rPr lang="en-US" dirty="0"/>
              <a:t>Soft Launch</a:t>
            </a:r>
          </a:p>
          <a:p>
            <a:pPr lvl="1"/>
            <a:r>
              <a:rPr lang="en-US" dirty="0"/>
              <a:t>Green light expected by end of the month</a:t>
            </a:r>
          </a:p>
          <a:p>
            <a:endParaRPr lang="en-US" dirty="0"/>
          </a:p>
        </p:txBody>
      </p:sp>
    </p:spTree>
    <p:extLst>
      <p:ext uri="{BB962C8B-B14F-4D97-AF65-F5344CB8AC3E}">
        <p14:creationId xmlns:p14="http://schemas.microsoft.com/office/powerpoint/2010/main" val="446617815"/>
      </p:ext>
    </p:extLst>
  </p:cSld>
  <p:clrMapOvr>
    <a:masterClrMapping/>
  </p:clrMapOvr>
</p:sld>
</file>

<file path=ppt/theme/theme1.xml><?xml version="1.0" encoding="utf-8"?>
<a:theme xmlns:a="http://schemas.openxmlformats.org/drawingml/2006/main" name="ChronicleVTI">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642</Words>
  <Application>Microsoft Office PowerPoint</Application>
  <PresentationFormat>Widescreen</PresentationFormat>
  <Paragraphs>50</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Arial</vt:lpstr>
      <vt:lpstr>Calisto MT</vt:lpstr>
      <vt:lpstr>Univers Condensed</vt:lpstr>
      <vt:lpstr>ChronicleVTI</vt:lpstr>
      <vt:lpstr>IT Platform Integration and Deployment</vt:lpstr>
      <vt:lpstr>Agenda</vt:lpstr>
      <vt:lpstr>Platform Integration and Infrastructure</vt:lpstr>
      <vt:lpstr>Testing and Troubleshooting</vt:lpstr>
      <vt:lpstr>Next Steps and Deployment Readiness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Margaret Brennan</dc:creator>
  <cp:lastModifiedBy>Margaret Brennan</cp:lastModifiedBy>
  <cp:revision>1</cp:revision>
  <dcterms:created xsi:type="dcterms:W3CDTF">2025-04-03T14:50:30Z</dcterms:created>
  <dcterms:modified xsi:type="dcterms:W3CDTF">2025-04-03T14:58:45Z</dcterms:modified>
</cp:coreProperties>
</file>