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100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E6BD1-37F0-4643-BF5A-7DD106C4AE5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7F11724-4F25-42F4-9855-A8B611D16B42}">
      <dgm:prSet/>
      <dgm:spPr/>
      <dgm:t>
        <a:bodyPr/>
        <a:lstStyle/>
        <a:p>
          <a:pPr>
            <a:lnSpc>
              <a:spcPct val="100000"/>
            </a:lnSpc>
            <a:defRPr b="1"/>
          </a:pPr>
          <a:r>
            <a:rPr lang="en-US"/>
            <a:t>Coordinating Feedback from Multiple SMEs</a:t>
          </a:r>
        </a:p>
      </dgm:t>
    </dgm:pt>
    <dgm:pt modelId="{3034BCCA-60C3-4FE4-B966-2985E9CDF709}" type="parTrans" cxnId="{D14AC0AF-EEC6-4400-B332-B03A5EAEF82D}">
      <dgm:prSet/>
      <dgm:spPr/>
      <dgm:t>
        <a:bodyPr/>
        <a:lstStyle/>
        <a:p>
          <a:endParaRPr lang="en-US"/>
        </a:p>
      </dgm:t>
    </dgm:pt>
    <dgm:pt modelId="{D07A63EA-DC39-44DC-B376-A44858DC403E}" type="sibTrans" cxnId="{D14AC0AF-EEC6-4400-B332-B03A5EAEF82D}">
      <dgm:prSet/>
      <dgm:spPr/>
      <dgm:t>
        <a:bodyPr/>
        <a:lstStyle/>
        <a:p>
          <a:endParaRPr lang="en-US"/>
        </a:p>
      </dgm:t>
    </dgm:pt>
    <dgm:pt modelId="{C2A1BA4D-D8D4-4FB1-B1D0-356554420353}">
      <dgm:prSet/>
      <dgm:spPr/>
      <dgm:t>
        <a:bodyPr/>
        <a:lstStyle/>
        <a:p>
          <a:pPr>
            <a:lnSpc>
              <a:spcPct val="100000"/>
            </a:lnSpc>
          </a:pPr>
          <a:r>
            <a:rPr lang="en-US"/>
            <a:t>Challenge of managing input from various subject matter experts</a:t>
          </a:r>
        </a:p>
      </dgm:t>
    </dgm:pt>
    <dgm:pt modelId="{EB4B893E-B53B-4CFB-8E66-8E2622CD1D0A}" type="parTrans" cxnId="{2FA344F5-277A-4752-996A-865324E2242D}">
      <dgm:prSet/>
      <dgm:spPr/>
      <dgm:t>
        <a:bodyPr/>
        <a:lstStyle/>
        <a:p>
          <a:endParaRPr lang="en-US"/>
        </a:p>
      </dgm:t>
    </dgm:pt>
    <dgm:pt modelId="{510B0D3A-90A7-4BCE-BD7F-8F19B501F6C5}" type="sibTrans" cxnId="{2FA344F5-277A-4752-996A-865324E2242D}">
      <dgm:prSet/>
      <dgm:spPr/>
      <dgm:t>
        <a:bodyPr/>
        <a:lstStyle/>
        <a:p>
          <a:endParaRPr lang="en-US"/>
        </a:p>
      </dgm:t>
    </dgm:pt>
    <dgm:pt modelId="{CFEDEC06-51F8-486C-A97D-30FD70453004}">
      <dgm:prSet/>
      <dgm:spPr/>
      <dgm:t>
        <a:bodyPr/>
        <a:lstStyle/>
        <a:p>
          <a:pPr>
            <a:lnSpc>
              <a:spcPct val="100000"/>
            </a:lnSpc>
          </a:pPr>
          <a:r>
            <a:rPr lang="en-US"/>
            <a:t>Ensuring feedback is integrated while staying on schedule</a:t>
          </a:r>
        </a:p>
      </dgm:t>
    </dgm:pt>
    <dgm:pt modelId="{5BFF5915-D98E-4D74-858C-D60C9D062E7B}" type="parTrans" cxnId="{397F4CAA-CF85-4121-84DE-3FA398D9A4AE}">
      <dgm:prSet/>
      <dgm:spPr/>
      <dgm:t>
        <a:bodyPr/>
        <a:lstStyle/>
        <a:p>
          <a:endParaRPr lang="en-US"/>
        </a:p>
      </dgm:t>
    </dgm:pt>
    <dgm:pt modelId="{90081476-CCD0-4979-A068-2B313C48231F}" type="sibTrans" cxnId="{397F4CAA-CF85-4121-84DE-3FA398D9A4AE}">
      <dgm:prSet/>
      <dgm:spPr/>
      <dgm:t>
        <a:bodyPr/>
        <a:lstStyle/>
        <a:p>
          <a:endParaRPr lang="en-US"/>
        </a:p>
      </dgm:t>
    </dgm:pt>
    <dgm:pt modelId="{D01243FF-6437-43F3-8C3A-0A35A206B3D4}">
      <dgm:prSet/>
      <dgm:spPr/>
      <dgm:t>
        <a:bodyPr/>
        <a:lstStyle/>
        <a:p>
          <a:pPr>
            <a:lnSpc>
              <a:spcPct val="100000"/>
            </a:lnSpc>
            <a:defRPr b="1"/>
          </a:pPr>
          <a:r>
            <a:rPr lang="en-US"/>
            <a:t>Centralized Review Tracker</a:t>
          </a:r>
        </a:p>
      </dgm:t>
    </dgm:pt>
    <dgm:pt modelId="{6D72D366-15FC-43E5-8520-859252BD8FCE}" type="parTrans" cxnId="{44F8D35C-E697-4B2A-85E1-807CB179BD2F}">
      <dgm:prSet/>
      <dgm:spPr/>
      <dgm:t>
        <a:bodyPr/>
        <a:lstStyle/>
        <a:p>
          <a:endParaRPr lang="en-US"/>
        </a:p>
      </dgm:t>
    </dgm:pt>
    <dgm:pt modelId="{C220C5EF-2931-4EBC-9EE4-47903695DBBB}" type="sibTrans" cxnId="{44F8D35C-E697-4B2A-85E1-807CB179BD2F}">
      <dgm:prSet/>
      <dgm:spPr/>
      <dgm:t>
        <a:bodyPr/>
        <a:lstStyle/>
        <a:p>
          <a:endParaRPr lang="en-US"/>
        </a:p>
      </dgm:t>
    </dgm:pt>
    <dgm:pt modelId="{247DC2FA-8A38-4A66-9DAC-5D8B66948687}">
      <dgm:prSet/>
      <dgm:spPr/>
      <dgm:t>
        <a:bodyPr/>
        <a:lstStyle/>
        <a:p>
          <a:pPr>
            <a:lnSpc>
              <a:spcPct val="100000"/>
            </a:lnSpc>
          </a:pPr>
          <a:r>
            <a:rPr lang="en-US"/>
            <a:t>Implementation of a single review tracker for efficiency</a:t>
          </a:r>
        </a:p>
      </dgm:t>
    </dgm:pt>
    <dgm:pt modelId="{3ED0C829-80F9-435C-A56C-07974A2FC96B}" type="parTrans" cxnId="{AE397B67-69EF-4121-8B53-2CBE7CD69A0F}">
      <dgm:prSet/>
      <dgm:spPr/>
      <dgm:t>
        <a:bodyPr/>
        <a:lstStyle/>
        <a:p>
          <a:endParaRPr lang="en-US"/>
        </a:p>
      </dgm:t>
    </dgm:pt>
    <dgm:pt modelId="{C32891E4-39E5-4DB7-BD80-676ABD5013CE}" type="sibTrans" cxnId="{AE397B67-69EF-4121-8B53-2CBE7CD69A0F}">
      <dgm:prSet/>
      <dgm:spPr/>
      <dgm:t>
        <a:bodyPr/>
        <a:lstStyle/>
        <a:p>
          <a:endParaRPr lang="en-US"/>
        </a:p>
      </dgm:t>
    </dgm:pt>
    <dgm:pt modelId="{23EFDA84-EAA3-478A-9A77-B2F5F8FD6C17}">
      <dgm:prSet/>
      <dgm:spPr/>
      <dgm:t>
        <a:bodyPr/>
        <a:lstStyle/>
        <a:p>
          <a:pPr>
            <a:lnSpc>
              <a:spcPct val="100000"/>
            </a:lnSpc>
          </a:pPr>
          <a:r>
            <a:rPr lang="en-US"/>
            <a:t>Designated review windows to streamline the process</a:t>
          </a:r>
        </a:p>
      </dgm:t>
    </dgm:pt>
    <dgm:pt modelId="{7CD3E7C6-AD2A-49A2-A484-BEADA03977D4}" type="parTrans" cxnId="{556715C6-1C3D-4A33-B462-E42256ED59AB}">
      <dgm:prSet/>
      <dgm:spPr/>
      <dgm:t>
        <a:bodyPr/>
        <a:lstStyle/>
        <a:p>
          <a:endParaRPr lang="en-US"/>
        </a:p>
      </dgm:t>
    </dgm:pt>
    <dgm:pt modelId="{6FA17261-7F0C-4BC4-B4F4-B5FCB880201E}" type="sibTrans" cxnId="{556715C6-1C3D-4A33-B462-E42256ED59AB}">
      <dgm:prSet/>
      <dgm:spPr/>
      <dgm:t>
        <a:bodyPr/>
        <a:lstStyle/>
        <a:p>
          <a:endParaRPr lang="en-US"/>
        </a:p>
      </dgm:t>
    </dgm:pt>
    <dgm:pt modelId="{5E562221-5CBD-4E70-AF61-B900ED9D69EC}">
      <dgm:prSet/>
      <dgm:spPr/>
      <dgm:t>
        <a:bodyPr/>
        <a:lstStyle/>
        <a:p>
          <a:pPr>
            <a:lnSpc>
              <a:spcPct val="100000"/>
            </a:lnSpc>
            <a:defRPr b="1"/>
          </a:pPr>
          <a:r>
            <a:rPr lang="en-US"/>
            <a:t>Final Push Tasks</a:t>
          </a:r>
        </a:p>
      </dgm:t>
    </dgm:pt>
    <dgm:pt modelId="{C187F363-A923-4A52-B996-9C8C278C9E73}" type="parTrans" cxnId="{35EB1E07-1038-4661-ADFB-BAA8715F9467}">
      <dgm:prSet/>
      <dgm:spPr/>
      <dgm:t>
        <a:bodyPr/>
        <a:lstStyle/>
        <a:p>
          <a:endParaRPr lang="en-US"/>
        </a:p>
      </dgm:t>
    </dgm:pt>
    <dgm:pt modelId="{021E48B6-71E9-4EC4-B15B-6A70CA7A7750}" type="sibTrans" cxnId="{35EB1E07-1038-4661-ADFB-BAA8715F9467}">
      <dgm:prSet/>
      <dgm:spPr/>
      <dgm:t>
        <a:bodyPr/>
        <a:lstStyle/>
        <a:p>
          <a:endParaRPr lang="en-US"/>
        </a:p>
      </dgm:t>
    </dgm:pt>
    <dgm:pt modelId="{93558D39-CCA9-47BB-93D9-7DD8DE7BE872}">
      <dgm:prSet/>
      <dgm:spPr/>
      <dgm:t>
        <a:bodyPr/>
        <a:lstStyle/>
        <a:p>
          <a:pPr>
            <a:lnSpc>
              <a:spcPct val="100000"/>
            </a:lnSpc>
          </a:pPr>
          <a:r>
            <a:rPr lang="en-US"/>
            <a:t>Completing the last set of knowledge checks</a:t>
          </a:r>
        </a:p>
      </dgm:t>
    </dgm:pt>
    <dgm:pt modelId="{21462E27-2B15-4498-9221-20EA5BE095B5}" type="parTrans" cxnId="{EDB6EF01-FDCF-47DE-97FD-2C4BC9724477}">
      <dgm:prSet/>
      <dgm:spPr/>
      <dgm:t>
        <a:bodyPr/>
        <a:lstStyle/>
        <a:p>
          <a:endParaRPr lang="en-US"/>
        </a:p>
      </dgm:t>
    </dgm:pt>
    <dgm:pt modelId="{244F3B0F-E550-4D44-8018-6436E304A944}" type="sibTrans" cxnId="{EDB6EF01-FDCF-47DE-97FD-2C4BC9724477}">
      <dgm:prSet/>
      <dgm:spPr/>
      <dgm:t>
        <a:bodyPr/>
        <a:lstStyle/>
        <a:p>
          <a:endParaRPr lang="en-US"/>
        </a:p>
      </dgm:t>
    </dgm:pt>
    <dgm:pt modelId="{B91A057A-186E-4EFB-A9D9-08029D9DA8A6}">
      <dgm:prSet/>
      <dgm:spPr/>
      <dgm:t>
        <a:bodyPr/>
        <a:lstStyle/>
        <a:p>
          <a:pPr>
            <a:lnSpc>
              <a:spcPct val="100000"/>
            </a:lnSpc>
          </a:pPr>
          <a:r>
            <a:rPr lang="en-US"/>
            <a:t>Running a full accessibility audit</a:t>
          </a:r>
        </a:p>
      </dgm:t>
    </dgm:pt>
    <dgm:pt modelId="{35EDE775-EFF8-46F9-B1E2-9DFCC31255E8}" type="parTrans" cxnId="{B152A031-AC7D-4831-9839-A5659D9DD220}">
      <dgm:prSet/>
      <dgm:spPr/>
      <dgm:t>
        <a:bodyPr/>
        <a:lstStyle/>
        <a:p>
          <a:endParaRPr lang="en-US"/>
        </a:p>
      </dgm:t>
    </dgm:pt>
    <dgm:pt modelId="{0A53492E-BA44-41D1-8F4A-1EDA693FC5DB}" type="sibTrans" cxnId="{B152A031-AC7D-4831-9839-A5659D9DD220}">
      <dgm:prSet/>
      <dgm:spPr/>
      <dgm:t>
        <a:bodyPr/>
        <a:lstStyle/>
        <a:p>
          <a:endParaRPr lang="en-US"/>
        </a:p>
      </dgm:t>
    </dgm:pt>
    <dgm:pt modelId="{B0C8664E-FACA-4FB5-BBF8-E8FF0D31493D}">
      <dgm:prSet/>
      <dgm:spPr/>
      <dgm:t>
        <a:bodyPr/>
        <a:lstStyle/>
        <a:p>
          <a:pPr>
            <a:lnSpc>
              <a:spcPct val="100000"/>
            </a:lnSpc>
          </a:pPr>
          <a:r>
            <a:rPr lang="en-US"/>
            <a:t>Preparing content for upload into the new LMS</a:t>
          </a:r>
        </a:p>
      </dgm:t>
    </dgm:pt>
    <dgm:pt modelId="{F88758DA-D53B-47A4-9BBC-FB803BDC91F6}" type="parTrans" cxnId="{3510F127-2CD4-4C7E-9580-D4E30F1E4E07}">
      <dgm:prSet/>
      <dgm:spPr/>
      <dgm:t>
        <a:bodyPr/>
        <a:lstStyle/>
        <a:p>
          <a:endParaRPr lang="en-US"/>
        </a:p>
      </dgm:t>
    </dgm:pt>
    <dgm:pt modelId="{FF91C2C7-5702-46B6-81DD-F552B0B12F55}" type="sibTrans" cxnId="{3510F127-2CD4-4C7E-9580-D4E30F1E4E07}">
      <dgm:prSet/>
      <dgm:spPr/>
      <dgm:t>
        <a:bodyPr/>
        <a:lstStyle/>
        <a:p>
          <a:endParaRPr lang="en-US"/>
        </a:p>
      </dgm:t>
    </dgm:pt>
    <dgm:pt modelId="{76295C0E-EB9C-4A51-B54E-9FA15A5CA238}">
      <dgm:prSet/>
      <dgm:spPr/>
      <dgm:t>
        <a:bodyPr/>
        <a:lstStyle/>
        <a:p>
          <a:pPr>
            <a:lnSpc>
              <a:spcPct val="100000"/>
            </a:lnSpc>
            <a:defRPr b="1"/>
          </a:pPr>
          <a:r>
            <a:rPr lang="en-US"/>
            <a:t>On Track for Delivery</a:t>
          </a:r>
        </a:p>
      </dgm:t>
    </dgm:pt>
    <dgm:pt modelId="{DD7788C2-5EB0-42C7-9032-725D078D2BE1}" type="parTrans" cxnId="{6029A6BE-CB76-4DA7-ABE2-B07372B525B0}">
      <dgm:prSet/>
      <dgm:spPr/>
      <dgm:t>
        <a:bodyPr/>
        <a:lstStyle/>
        <a:p>
          <a:endParaRPr lang="en-US"/>
        </a:p>
      </dgm:t>
    </dgm:pt>
    <dgm:pt modelId="{A18A2252-9D2C-40E3-8CA7-1DCD21CC8128}" type="sibTrans" cxnId="{6029A6BE-CB76-4DA7-ABE2-B07372B525B0}">
      <dgm:prSet/>
      <dgm:spPr/>
      <dgm:t>
        <a:bodyPr/>
        <a:lstStyle/>
        <a:p>
          <a:endParaRPr lang="en-US"/>
        </a:p>
      </dgm:t>
    </dgm:pt>
    <dgm:pt modelId="{C64AD59D-6F82-4783-A262-061473DD5A59}">
      <dgm:prSet/>
      <dgm:spPr/>
      <dgm:t>
        <a:bodyPr/>
        <a:lstStyle/>
        <a:p>
          <a:pPr>
            <a:lnSpc>
              <a:spcPct val="100000"/>
            </a:lnSpc>
          </a:pPr>
          <a:r>
            <a:rPr lang="en-US"/>
            <a:t>Team remains on schedule</a:t>
          </a:r>
        </a:p>
      </dgm:t>
    </dgm:pt>
    <dgm:pt modelId="{59465EEC-08DB-466E-8053-3A941CDD3C6B}" type="parTrans" cxnId="{B122C499-7FA8-4D8E-B9D4-72ACEE5EC683}">
      <dgm:prSet/>
      <dgm:spPr/>
      <dgm:t>
        <a:bodyPr/>
        <a:lstStyle/>
        <a:p>
          <a:endParaRPr lang="en-US"/>
        </a:p>
      </dgm:t>
    </dgm:pt>
    <dgm:pt modelId="{8B9D01E5-D75E-4940-8425-595BEAA0EF6A}" type="sibTrans" cxnId="{B122C499-7FA8-4D8E-B9D4-72ACEE5EC683}">
      <dgm:prSet/>
      <dgm:spPr/>
      <dgm:t>
        <a:bodyPr/>
        <a:lstStyle/>
        <a:p>
          <a:endParaRPr lang="en-US"/>
        </a:p>
      </dgm:t>
    </dgm:pt>
    <dgm:pt modelId="{95DD885A-EEF6-4852-93F5-F151760583EF}" type="pres">
      <dgm:prSet presAssocID="{BCCE6BD1-37F0-4643-BF5A-7DD106C4AE51}" presName="root" presStyleCnt="0">
        <dgm:presLayoutVars>
          <dgm:dir/>
          <dgm:resizeHandles val="exact"/>
        </dgm:presLayoutVars>
      </dgm:prSet>
      <dgm:spPr/>
    </dgm:pt>
    <dgm:pt modelId="{40F7859B-D88F-4594-B59C-D6125E8BAC25}" type="pres">
      <dgm:prSet presAssocID="{77F11724-4F25-42F4-9855-A8B611D16B42}" presName="compNode" presStyleCnt="0"/>
      <dgm:spPr/>
    </dgm:pt>
    <dgm:pt modelId="{E4B89F31-27DE-41CD-A363-7AE5901A0185}" type="pres">
      <dgm:prSet presAssocID="{77F11724-4F25-42F4-9855-A8B611D16B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EC1A174C-C93D-4ABA-B579-5EEDFA9D450F}" type="pres">
      <dgm:prSet presAssocID="{77F11724-4F25-42F4-9855-A8B611D16B42}" presName="iconSpace" presStyleCnt="0"/>
      <dgm:spPr/>
    </dgm:pt>
    <dgm:pt modelId="{0CD6BAB4-7B93-4B87-9DB5-AD501AAFA143}" type="pres">
      <dgm:prSet presAssocID="{77F11724-4F25-42F4-9855-A8B611D16B42}" presName="parTx" presStyleLbl="revTx" presStyleIdx="0" presStyleCnt="8">
        <dgm:presLayoutVars>
          <dgm:chMax val="0"/>
          <dgm:chPref val="0"/>
        </dgm:presLayoutVars>
      </dgm:prSet>
      <dgm:spPr/>
    </dgm:pt>
    <dgm:pt modelId="{39AABF4C-FE05-4A2D-AFC2-4F246BA0194E}" type="pres">
      <dgm:prSet presAssocID="{77F11724-4F25-42F4-9855-A8B611D16B42}" presName="txSpace" presStyleCnt="0"/>
      <dgm:spPr/>
    </dgm:pt>
    <dgm:pt modelId="{62422223-987E-4B9D-8F55-075C6A71AA17}" type="pres">
      <dgm:prSet presAssocID="{77F11724-4F25-42F4-9855-A8B611D16B42}" presName="desTx" presStyleLbl="revTx" presStyleIdx="1" presStyleCnt="8">
        <dgm:presLayoutVars/>
      </dgm:prSet>
      <dgm:spPr/>
    </dgm:pt>
    <dgm:pt modelId="{0BBA21E8-B4D0-4CA6-8373-DE75DEBCFB57}" type="pres">
      <dgm:prSet presAssocID="{D07A63EA-DC39-44DC-B376-A44858DC403E}" presName="sibTrans" presStyleCnt="0"/>
      <dgm:spPr/>
    </dgm:pt>
    <dgm:pt modelId="{51A8D09C-A1A6-480C-A355-9A47E2D3B9FF}" type="pres">
      <dgm:prSet presAssocID="{D01243FF-6437-43F3-8C3A-0A35A206B3D4}" presName="compNode" presStyleCnt="0"/>
      <dgm:spPr/>
    </dgm:pt>
    <dgm:pt modelId="{23AE4538-63B9-4CA1-A2FC-53EB5C5A2D39}" type="pres">
      <dgm:prSet presAssocID="{D01243FF-6437-43F3-8C3A-0A35A206B3D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673FDB84-2E4A-4E07-ACA3-597DD3077C27}" type="pres">
      <dgm:prSet presAssocID="{D01243FF-6437-43F3-8C3A-0A35A206B3D4}" presName="iconSpace" presStyleCnt="0"/>
      <dgm:spPr/>
    </dgm:pt>
    <dgm:pt modelId="{92502FBB-D6ED-4C74-ABC3-D8045ED4C697}" type="pres">
      <dgm:prSet presAssocID="{D01243FF-6437-43F3-8C3A-0A35A206B3D4}" presName="parTx" presStyleLbl="revTx" presStyleIdx="2" presStyleCnt="8">
        <dgm:presLayoutVars>
          <dgm:chMax val="0"/>
          <dgm:chPref val="0"/>
        </dgm:presLayoutVars>
      </dgm:prSet>
      <dgm:spPr/>
    </dgm:pt>
    <dgm:pt modelId="{43D7AFAD-E52D-4891-A9AF-62DADEED7B45}" type="pres">
      <dgm:prSet presAssocID="{D01243FF-6437-43F3-8C3A-0A35A206B3D4}" presName="txSpace" presStyleCnt="0"/>
      <dgm:spPr/>
    </dgm:pt>
    <dgm:pt modelId="{52985419-88DF-405B-BC87-BB86A2E6F7E3}" type="pres">
      <dgm:prSet presAssocID="{D01243FF-6437-43F3-8C3A-0A35A206B3D4}" presName="desTx" presStyleLbl="revTx" presStyleIdx="3" presStyleCnt="8">
        <dgm:presLayoutVars/>
      </dgm:prSet>
      <dgm:spPr/>
    </dgm:pt>
    <dgm:pt modelId="{2CB14547-B7C7-4D3D-B5D8-87FAE1899531}" type="pres">
      <dgm:prSet presAssocID="{C220C5EF-2931-4EBC-9EE4-47903695DBBB}" presName="sibTrans" presStyleCnt="0"/>
      <dgm:spPr/>
    </dgm:pt>
    <dgm:pt modelId="{707CBA82-9C04-44DE-B157-6C5DAC3316CB}" type="pres">
      <dgm:prSet presAssocID="{5E562221-5CBD-4E70-AF61-B900ED9D69EC}" presName="compNode" presStyleCnt="0"/>
      <dgm:spPr/>
    </dgm:pt>
    <dgm:pt modelId="{EC0735E8-1D2D-4881-B68C-11DE93835259}" type="pres">
      <dgm:prSet presAssocID="{5E562221-5CBD-4E70-AF61-B900ED9D69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474AE551-E67C-49E8-A8B0-9D70C6FE6838}" type="pres">
      <dgm:prSet presAssocID="{5E562221-5CBD-4E70-AF61-B900ED9D69EC}" presName="iconSpace" presStyleCnt="0"/>
      <dgm:spPr/>
    </dgm:pt>
    <dgm:pt modelId="{60EA05F0-A967-4012-A196-CF5A8B5E3982}" type="pres">
      <dgm:prSet presAssocID="{5E562221-5CBD-4E70-AF61-B900ED9D69EC}" presName="parTx" presStyleLbl="revTx" presStyleIdx="4" presStyleCnt="8">
        <dgm:presLayoutVars>
          <dgm:chMax val="0"/>
          <dgm:chPref val="0"/>
        </dgm:presLayoutVars>
      </dgm:prSet>
      <dgm:spPr/>
    </dgm:pt>
    <dgm:pt modelId="{BAAAC0E7-662C-4CBD-8DCB-BBB8BAF0873F}" type="pres">
      <dgm:prSet presAssocID="{5E562221-5CBD-4E70-AF61-B900ED9D69EC}" presName="txSpace" presStyleCnt="0"/>
      <dgm:spPr/>
    </dgm:pt>
    <dgm:pt modelId="{B02C7EA5-FA67-482D-ACDD-8924E8E65D7C}" type="pres">
      <dgm:prSet presAssocID="{5E562221-5CBD-4E70-AF61-B900ED9D69EC}" presName="desTx" presStyleLbl="revTx" presStyleIdx="5" presStyleCnt="8">
        <dgm:presLayoutVars/>
      </dgm:prSet>
      <dgm:spPr/>
    </dgm:pt>
    <dgm:pt modelId="{D81ABECA-267D-43EA-9AFA-9030CC309BD6}" type="pres">
      <dgm:prSet presAssocID="{021E48B6-71E9-4EC4-B15B-6A70CA7A7750}" presName="sibTrans" presStyleCnt="0"/>
      <dgm:spPr/>
    </dgm:pt>
    <dgm:pt modelId="{A0443045-F4FB-45E1-9471-DC4D679018AE}" type="pres">
      <dgm:prSet presAssocID="{76295C0E-EB9C-4A51-B54E-9FA15A5CA238}" presName="compNode" presStyleCnt="0"/>
      <dgm:spPr/>
    </dgm:pt>
    <dgm:pt modelId="{2288B43F-E3AD-4A68-81C5-16D2C7F0F756}" type="pres">
      <dgm:prSet presAssocID="{76295C0E-EB9C-4A51-B54E-9FA15A5CA2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7590D573-9A66-4C07-9E85-05F286D61589}" type="pres">
      <dgm:prSet presAssocID="{76295C0E-EB9C-4A51-B54E-9FA15A5CA238}" presName="iconSpace" presStyleCnt="0"/>
      <dgm:spPr/>
    </dgm:pt>
    <dgm:pt modelId="{4E5EB091-8FBB-4A9B-9BCE-2B2D239743F8}" type="pres">
      <dgm:prSet presAssocID="{76295C0E-EB9C-4A51-B54E-9FA15A5CA238}" presName="parTx" presStyleLbl="revTx" presStyleIdx="6" presStyleCnt="8">
        <dgm:presLayoutVars>
          <dgm:chMax val="0"/>
          <dgm:chPref val="0"/>
        </dgm:presLayoutVars>
      </dgm:prSet>
      <dgm:spPr/>
    </dgm:pt>
    <dgm:pt modelId="{727F35D0-57F7-4D12-96AD-E58E9D9702DB}" type="pres">
      <dgm:prSet presAssocID="{76295C0E-EB9C-4A51-B54E-9FA15A5CA238}" presName="txSpace" presStyleCnt="0"/>
      <dgm:spPr/>
    </dgm:pt>
    <dgm:pt modelId="{7A60C371-9DD3-4FD7-94AE-87484B33CAEB}" type="pres">
      <dgm:prSet presAssocID="{76295C0E-EB9C-4A51-B54E-9FA15A5CA238}" presName="desTx" presStyleLbl="revTx" presStyleIdx="7" presStyleCnt="8">
        <dgm:presLayoutVars/>
      </dgm:prSet>
      <dgm:spPr/>
    </dgm:pt>
  </dgm:ptLst>
  <dgm:cxnLst>
    <dgm:cxn modelId="{EDB6EF01-FDCF-47DE-97FD-2C4BC9724477}" srcId="{5E562221-5CBD-4E70-AF61-B900ED9D69EC}" destId="{93558D39-CCA9-47BB-93D9-7DD8DE7BE872}" srcOrd="0" destOrd="0" parTransId="{21462E27-2B15-4498-9221-20EA5BE095B5}" sibTransId="{244F3B0F-E550-4D44-8018-6436E304A944}"/>
    <dgm:cxn modelId="{35EB1E07-1038-4661-ADFB-BAA8715F9467}" srcId="{BCCE6BD1-37F0-4643-BF5A-7DD106C4AE51}" destId="{5E562221-5CBD-4E70-AF61-B900ED9D69EC}" srcOrd="2" destOrd="0" parTransId="{C187F363-A923-4A52-B996-9C8C278C9E73}" sibTransId="{021E48B6-71E9-4EC4-B15B-6A70CA7A7750}"/>
    <dgm:cxn modelId="{3510F127-2CD4-4C7E-9580-D4E30F1E4E07}" srcId="{5E562221-5CBD-4E70-AF61-B900ED9D69EC}" destId="{B0C8664E-FACA-4FB5-BBF8-E8FF0D31493D}" srcOrd="2" destOrd="0" parTransId="{F88758DA-D53B-47A4-9BBC-FB803BDC91F6}" sibTransId="{FF91C2C7-5702-46B6-81DD-F552B0B12F55}"/>
    <dgm:cxn modelId="{B152A031-AC7D-4831-9839-A5659D9DD220}" srcId="{5E562221-5CBD-4E70-AF61-B900ED9D69EC}" destId="{B91A057A-186E-4EFB-A9D9-08029D9DA8A6}" srcOrd="1" destOrd="0" parTransId="{35EDE775-EFF8-46F9-B1E2-9DFCC31255E8}" sibTransId="{0A53492E-BA44-41D1-8F4A-1EDA693FC5DB}"/>
    <dgm:cxn modelId="{B051B536-6C59-456C-A4E0-E62ABB780A8D}" type="presOf" srcId="{5E562221-5CBD-4E70-AF61-B900ED9D69EC}" destId="{60EA05F0-A967-4012-A196-CF5A8B5E3982}" srcOrd="0" destOrd="0" presId="urn:microsoft.com/office/officeart/2018/2/layout/IconLabelDescriptionList"/>
    <dgm:cxn modelId="{7E3ABD36-D20F-4274-8D3F-E2BFDCFF0E6D}" type="presOf" srcId="{CFEDEC06-51F8-486C-A97D-30FD70453004}" destId="{62422223-987E-4B9D-8F55-075C6A71AA17}" srcOrd="0" destOrd="1" presId="urn:microsoft.com/office/officeart/2018/2/layout/IconLabelDescriptionList"/>
    <dgm:cxn modelId="{03CB7E39-C192-47D3-87EC-070C5B20D618}" type="presOf" srcId="{76295C0E-EB9C-4A51-B54E-9FA15A5CA238}" destId="{4E5EB091-8FBB-4A9B-9BCE-2B2D239743F8}" srcOrd="0" destOrd="0" presId="urn:microsoft.com/office/officeart/2018/2/layout/IconLabelDescriptionList"/>
    <dgm:cxn modelId="{44F8D35C-E697-4B2A-85E1-807CB179BD2F}" srcId="{BCCE6BD1-37F0-4643-BF5A-7DD106C4AE51}" destId="{D01243FF-6437-43F3-8C3A-0A35A206B3D4}" srcOrd="1" destOrd="0" parTransId="{6D72D366-15FC-43E5-8520-859252BD8FCE}" sibTransId="{C220C5EF-2931-4EBC-9EE4-47903695DBBB}"/>
    <dgm:cxn modelId="{C309755F-1A63-437A-B42E-B918854B4703}" type="presOf" srcId="{247DC2FA-8A38-4A66-9DAC-5D8B66948687}" destId="{52985419-88DF-405B-BC87-BB86A2E6F7E3}" srcOrd="0" destOrd="0" presId="urn:microsoft.com/office/officeart/2018/2/layout/IconLabelDescriptionList"/>
    <dgm:cxn modelId="{AE397B67-69EF-4121-8B53-2CBE7CD69A0F}" srcId="{D01243FF-6437-43F3-8C3A-0A35A206B3D4}" destId="{247DC2FA-8A38-4A66-9DAC-5D8B66948687}" srcOrd="0" destOrd="0" parTransId="{3ED0C829-80F9-435C-A56C-07974A2FC96B}" sibTransId="{C32891E4-39E5-4DB7-BD80-676ABD5013CE}"/>
    <dgm:cxn modelId="{F9395A68-FCA3-453F-9433-D4A137E8182C}" type="presOf" srcId="{77F11724-4F25-42F4-9855-A8B611D16B42}" destId="{0CD6BAB4-7B93-4B87-9DB5-AD501AAFA143}" srcOrd="0" destOrd="0" presId="urn:microsoft.com/office/officeart/2018/2/layout/IconLabelDescriptionList"/>
    <dgm:cxn modelId="{917CBA68-C613-4D8D-94C6-DEFA1B4DA11A}" type="presOf" srcId="{B91A057A-186E-4EFB-A9D9-08029D9DA8A6}" destId="{B02C7EA5-FA67-482D-ACDD-8924E8E65D7C}" srcOrd="0" destOrd="1" presId="urn:microsoft.com/office/officeart/2018/2/layout/IconLabelDescriptionList"/>
    <dgm:cxn modelId="{6FDF3F4E-165C-445E-AD43-A3FE5E64FF57}" type="presOf" srcId="{D01243FF-6437-43F3-8C3A-0A35A206B3D4}" destId="{92502FBB-D6ED-4C74-ABC3-D8045ED4C697}" srcOrd="0" destOrd="0" presId="urn:microsoft.com/office/officeart/2018/2/layout/IconLabelDescriptionList"/>
    <dgm:cxn modelId="{17DA7984-1C4D-4D7C-A2F3-500A9CB6ADEB}" type="presOf" srcId="{B0C8664E-FACA-4FB5-BBF8-E8FF0D31493D}" destId="{B02C7EA5-FA67-482D-ACDD-8924E8E65D7C}" srcOrd="0" destOrd="2" presId="urn:microsoft.com/office/officeart/2018/2/layout/IconLabelDescriptionList"/>
    <dgm:cxn modelId="{5EA1BF97-76F4-4F6B-91BD-60AFFE605513}" type="presOf" srcId="{C2A1BA4D-D8D4-4FB1-B1D0-356554420353}" destId="{62422223-987E-4B9D-8F55-075C6A71AA17}" srcOrd="0" destOrd="0" presId="urn:microsoft.com/office/officeart/2018/2/layout/IconLabelDescriptionList"/>
    <dgm:cxn modelId="{B122C499-7FA8-4D8E-B9D4-72ACEE5EC683}" srcId="{76295C0E-EB9C-4A51-B54E-9FA15A5CA238}" destId="{C64AD59D-6F82-4783-A262-061473DD5A59}" srcOrd="0" destOrd="0" parTransId="{59465EEC-08DB-466E-8053-3A941CDD3C6B}" sibTransId="{8B9D01E5-D75E-4940-8425-595BEAA0EF6A}"/>
    <dgm:cxn modelId="{DB35E599-8557-4367-A6B9-157D96ECE68E}" type="presOf" srcId="{C64AD59D-6F82-4783-A262-061473DD5A59}" destId="{7A60C371-9DD3-4FD7-94AE-87484B33CAEB}" srcOrd="0" destOrd="0" presId="urn:microsoft.com/office/officeart/2018/2/layout/IconLabelDescriptionList"/>
    <dgm:cxn modelId="{0034DAA2-A825-4780-A9CB-796D1F1C936D}" type="presOf" srcId="{93558D39-CCA9-47BB-93D9-7DD8DE7BE872}" destId="{B02C7EA5-FA67-482D-ACDD-8924E8E65D7C}" srcOrd="0" destOrd="0" presId="urn:microsoft.com/office/officeart/2018/2/layout/IconLabelDescriptionList"/>
    <dgm:cxn modelId="{397F4CAA-CF85-4121-84DE-3FA398D9A4AE}" srcId="{77F11724-4F25-42F4-9855-A8B611D16B42}" destId="{CFEDEC06-51F8-486C-A97D-30FD70453004}" srcOrd="1" destOrd="0" parTransId="{5BFF5915-D98E-4D74-858C-D60C9D062E7B}" sibTransId="{90081476-CCD0-4979-A068-2B313C48231F}"/>
    <dgm:cxn modelId="{D14AC0AF-EEC6-4400-B332-B03A5EAEF82D}" srcId="{BCCE6BD1-37F0-4643-BF5A-7DD106C4AE51}" destId="{77F11724-4F25-42F4-9855-A8B611D16B42}" srcOrd="0" destOrd="0" parTransId="{3034BCCA-60C3-4FE4-B966-2985E9CDF709}" sibTransId="{D07A63EA-DC39-44DC-B376-A44858DC403E}"/>
    <dgm:cxn modelId="{07B22DB7-D9BF-47C6-B0B2-9A274C92766A}" type="presOf" srcId="{23EFDA84-EAA3-478A-9A77-B2F5F8FD6C17}" destId="{52985419-88DF-405B-BC87-BB86A2E6F7E3}" srcOrd="0" destOrd="1" presId="urn:microsoft.com/office/officeart/2018/2/layout/IconLabelDescriptionList"/>
    <dgm:cxn modelId="{6029A6BE-CB76-4DA7-ABE2-B07372B525B0}" srcId="{BCCE6BD1-37F0-4643-BF5A-7DD106C4AE51}" destId="{76295C0E-EB9C-4A51-B54E-9FA15A5CA238}" srcOrd="3" destOrd="0" parTransId="{DD7788C2-5EB0-42C7-9032-725D078D2BE1}" sibTransId="{A18A2252-9D2C-40E3-8CA7-1DCD21CC8128}"/>
    <dgm:cxn modelId="{556715C6-1C3D-4A33-B462-E42256ED59AB}" srcId="{D01243FF-6437-43F3-8C3A-0A35A206B3D4}" destId="{23EFDA84-EAA3-478A-9A77-B2F5F8FD6C17}" srcOrd="1" destOrd="0" parTransId="{7CD3E7C6-AD2A-49A2-A484-BEADA03977D4}" sibTransId="{6FA17261-7F0C-4BC4-B4F4-B5FCB880201E}"/>
    <dgm:cxn modelId="{B646A0E7-C23D-42DA-B6AE-574A76368010}" type="presOf" srcId="{BCCE6BD1-37F0-4643-BF5A-7DD106C4AE51}" destId="{95DD885A-EEF6-4852-93F5-F151760583EF}" srcOrd="0" destOrd="0" presId="urn:microsoft.com/office/officeart/2018/2/layout/IconLabelDescriptionList"/>
    <dgm:cxn modelId="{2FA344F5-277A-4752-996A-865324E2242D}" srcId="{77F11724-4F25-42F4-9855-A8B611D16B42}" destId="{C2A1BA4D-D8D4-4FB1-B1D0-356554420353}" srcOrd="0" destOrd="0" parTransId="{EB4B893E-B53B-4CFB-8E66-8E2622CD1D0A}" sibTransId="{510B0D3A-90A7-4BCE-BD7F-8F19B501F6C5}"/>
    <dgm:cxn modelId="{34FD4817-EAE9-4D2C-AF12-02B33DDDC1A3}" type="presParOf" srcId="{95DD885A-EEF6-4852-93F5-F151760583EF}" destId="{40F7859B-D88F-4594-B59C-D6125E8BAC25}" srcOrd="0" destOrd="0" presId="urn:microsoft.com/office/officeart/2018/2/layout/IconLabelDescriptionList"/>
    <dgm:cxn modelId="{5189DBD3-A451-4B25-BB43-B05D09B55BC9}" type="presParOf" srcId="{40F7859B-D88F-4594-B59C-D6125E8BAC25}" destId="{E4B89F31-27DE-41CD-A363-7AE5901A0185}" srcOrd="0" destOrd="0" presId="urn:microsoft.com/office/officeart/2018/2/layout/IconLabelDescriptionList"/>
    <dgm:cxn modelId="{DCACC269-84C7-4818-9EED-E23FA510E075}" type="presParOf" srcId="{40F7859B-D88F-4594-B59C-D6125E8BAC25}" destId="{EC1A174C-C93D-4ABA-B579-5EEDFA9D450F}" srcOrd="1" destOrd="0" presId="urn:microsoft.com/office/officeart/2018/2/layout/IconLabelDescriptionList"/>
    <dgm:cxn modelId="{2BEE1EE8-EA4F-4806-AC36-3612F47075CC}" type="presParOf" srcId="{40F7859B-D88F-4594-B59C-D6125E8BAC25}" destId="{0CD6BAB4-7B93-4B87-9DB5-AD501AAFA143}" srcOrd="2" destOrd="0" presId="urn:microsoft.com/office/officeart/2018/2/layout/IconLabelDescriptionList"/>
    <dgm:cxn modelId="{EDF94E45-FCB8-4FCE-B33F-91FEA1528744}" type="presParOf" srcId="{40F7859B-D88F-4594-B59C-D6125E8BAC25}" destId="{39AABF4C-FE05-4A2D-AFC2-4F246BA0194E}" srcOrd="3" destOrd="0" presId="urn:microsoft.com/office/officeart/2018/2/layout/IconLabelDescriptionList"/>
    <dgm:cxn modelId="{6BCC25FE-401E-4F2A-A431-307EF18D79D4}" type="presParOf" srcId="{40F7859B-D88F-4594-B59C-D6125E8BAC25}" destId="{62422223-987E-4B9D-8F55-075C6A71AA17}" srcOrd="4" destOrd="0" presId="urn:microsoft.com/office/officeart/2018/2/layout/IconLabelDescriptionList"/>
    <dgm:cxn modelId="{D1B4DBF4-66B0-403C-94AB-9984001B463D}" type="presParOf" srcId="{95DD885A-EEF6-4852-93F5-F151760583EF}" destId="{0BBA21E8-B4D0-4CA6-8373-DE75DEBCFB57}" srcOrd="1" destOrd="0" presId="urn:microsoft.com/office/officeart/2018/2/layout/IconLabelDescriptionList"/>
    <dgm:cxn modelId="{6CCADE6E-4577-4CB6-904F-68D5956C78D9}" type="presParOf" srcId="{95DD885A-EEF6-4852-93F5-F151760583EF}" destId="{51A8D09C-A1A6-480C-A355-9A47E2D3B9FF}" srcOrd="2" destOrd="0" presId="urn:microsoft.com/office/officeart/2018/2/layout/IconLabelDescriptionList"/>
    <dgm:cxn modelId="{7ADA26AE-07AF-4250-9512-461B95201A4E}" type="presParOf" srcId="{51A8D09C-A1A6-480C-A355-9A47E2D3B9FF}" destId="{23AE4538-63B9-4CA1-A2FC-53EB5C5A2D39}" srcOrd="0" destOrd="0" presId="urn:microsoft.com/office/officeart/2018/2/layout/IconLabelDescriptionList"/>
    <dgm:cxn modelId="{D98DC224-0B01-4609-B4B7-3AD833EACB4E}" type="presParOf" srcId="{51A8D09C-A1A6-480C-A355-9A47E2D3B9FF}" destId="{673FDB84-2E4A-4E07-ACA3-597DD3077C27}" srcOrd="1" destOrd="0" presId="urn:microsoft.com/office/officeart/2018/2/layout/IconLabelDescriptionList"/>
    <dgm:cxn modelId="{457D0ACB-7541-4FE2-BDA9-793563192B59}" type="presParOf" srcId="{51A8D09C-A1A6-480C-A355-9A47E2D3B9FF}" destId="{92502FBB-D6ED-4C74-ABC3-D8045ED4C697}" srcOrd="2" destOrd="0" presId="urn:microsoft.com/office/officeart/2018/2/layout/IconLabelDescriptionList"/>
    <dgm:cxn modelId="{0BC0F885-24C9-491A-A933-3F2A7FB388E7}" type="presParOf" srcId="{51A8D09C-A1A6-480C-A355-9A47E2D3B9FF}" destId="{43D7AFAD-E52D-4891-A9AF-62DADEED7B45}" srcOrd="3" destOrd="0" presId="urn:microsoft.com/office/officeart/2018/2/layout/IconLabelDescriptionList"/>
    <dgm:cxn modelId="{39C8AC6D-F153-4FC7-9F68-6007ED330AF1}" type="presParOf" srcId="{51A8D09C-A1A6-480C-A355-9A47E2D3B9FF}" destId="{52985419-88DF-405B-BC87-BB86A2E6F7E3}" srcOrd="4" destOrd="0" presId="urn:microsoft.com/office/officeart/2018/2/layout/IconLabelDescriptionList"/>
    <dgm:cxn modelId="{9FE81A07-6261-4C5D-8BE3-0CBE744AE33F}" type="presParOf" srcId="{95DD885A-EEF6-4852-93F5-F151760583EF}" destId="{2CB14547-B7C7-4D3D-B5D8-87FAE1899531}" srcOrd="3" destOrd="0" presId="urn:microsoft.com/office/officeart/2018/2/layout/IconLabelDescriptionList"/>
    <dgm:cxn modelId="{7E939B52-6723-4F6C-9340-DFEC421C3B98}" type="presParOf" srcId="{95DD885A-EEF6-4852-93F5-F151760583EF}" destId="{707CBA82-9C04-44DE-B157-6C5DAC3316CB}" srcOrd="4" destOrd="0" presId="urn:microsoft.com/office/officeart/2018/2/layout/IconLabelDescriptionList"/>
    <dgm:cxn modelId="{3720781D-4028-4D44-8E83-9B0FE246DA35}" type="presParOf" srcId="{707CBA82-9C04-44DE-B157-6C5DAC3316CB}" destId="{EC0735E8-1D2D-4881-B68C-11DE93835259}" srcOrd="0" destOrd="0" presId="urn:microsoft.com/office/officeart/2018/2/layout/IconLabelDescriptionList"/>
    <dgm:cxn modelId="{62C4AD45-2015-4608-9848-334D4FB22105}" type="presParOf" srcId="{707CBA82-9C04-44DE-B157-6C5DAC3316CB}" destId="{474AE551-E67C-49E8-A8B0-9D70C6FE6838}" srcOrd="1" destOrd="0" presId="urn:microsoft.com/office/officeart/2018/2/layout/IconLabelDescriptionList"/>
    <dgm:cxn modelId="{652EAE66-80D1-45C5-B0B1-5FEFF1B0567B}" type="presParOf" srcId="{707CBA82-9C04-44DE-B157-6C5DAC3316CB}" destId="{60EA05F0-A967-4012-A196-CF5A8B5E3982}" srcOrd="2" destOrd="0" presId="urn:microsoft.com/office/officeart/2018/2/layout/IconLabelDescriptionList"/>
    <dgm:cxn modelId="{EFABB9C0-5AF9-4FC1-8662-B6F33B5A1C34}" type="presParOf" srcId="{707CBA82-9C04-44DE-B157-6C5DAC3316CB}" destId="{BAAAC0E7-662C-4CBD-8DCB-BBB8BAF0873F}" srcOrd="3" destOrd="0" presId="urn:microsoft.com/office/officeart/2018/2/layout/IconLabelDescriptionList"/>
    <dgm:cxn modelId="{D8E4D646-76B6-43CC-B2B6-59765546B893}" type="presParOf" srcId="{707CBA82-9C04-44DE-B157-6C5DAC3316CB}" destId="{B02C7EA5-FA67-482D-ACDD-8924E8E65D7C}" srcOrd="4" destOrd="0" presId="urn:microsoft.com/office/officeart/2018/2/layout/IconLabelDescriptionList"/>
    <dgm:cxn modelId="{6AEE260F-810C-45D7-92EE-EA287FB3CDDC}" type="presParOf" srcId="{95DD885A-EEF6-4852-93F5-F151760583EF}" destId="{D81ABECA-267D-43EA-9AFA-9030CC309BD6}" srcOrd="5" destOrd="0" presId="urn:microsoft.com/office/officeart/2018/2/layout/IconLabelDescriptionList"/>
    <dgm:cxn modelId="{6055A621-FC90-4314-AEB3-6091ED36CBDF}" type="presParOf" srcId="{95DD885A-EEF6-4852-93F5-F151760583EF}" destId="{A0443045-F4FB-45E1-9471-DC4D679018AE}" srcOrd="6" destOrd="0" presId="urn:microsoft.com/office/officeart/2018/2/layout/IconLabelDescriptionList"/>
    <dgm:cxn modelId="{04C239BE-40A2-4510-904B-4B17C190B3E5}" type="presParOf" srcId="{A0443045-F4FB-45E1-9471-DC4D679018AE}" destId="{2288B43F-E3AD-4A68-81C5-16D2C7F0F756}" srcOrd="0" destOrd="0" presId="urn:microsoft.com/office/officeart/2018/2/layout/IconLabelDescriptionList"/>
    <dgm:cxn modelId="{F44AB45A-F0D9-412A-8292-F81DCD17BA4D}" type="presParOf" srcId="{A0443045-F4FB-45E1-9471-DC4D679018AE}" destId="{7590D573-9A66-4C07-9E85-05F286D61589}" srcOrd="1" destOrd="0" presId="urn:microsoft.com/office/officeart/2018/2/layout/IconLabelDescriptionList"/>
    <dgm:cxn modelId="{7087E4E7-2FF2-475C-9D24-CA001D22441E}" type="presParOf" srcId="{A0443045-F4FB-45E1-9471-DC4D679018AE}" destId="{4E5EB091-8FBB-4A9B-9BCE-2B2D239743F8}" srcOrd="2" destOrd="0" presId="urn:microsoft.com/office/officeart/2018/2/layout/IconLabelDescriptionList"/>
    <dgm:cxn modelId="{048E32BA-D253-45A2-A6AB-8E0B80CAEF02}" type="presParOf" srcId="{A0443045-F4FB-45E1-9471-DC4D679018AE}" destId="{727F35D0-57F7-4D12-96AD-E58E9D9702DB}" srcOrd="3" destOrd="0" presId="urn:microsoft.com/office/officeart/2018/2/layout/IconLabelDescriptionList"/>
    <dgm:cxn modelId="{91E2D0F6-EB4E-4E6D-8B60-2791D48C9F72}" type="presParOf" srcId="{A0443045-F4FB-45E1-9471-DC4D679018AE}" destId="{7A60C371-9DD3-4FD7-94AE-87484B33CAE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89F31-27DE-41CD-A363-7AE5901A0185}">
      <dsp:nvSpPr>
        <dsp:cNvPr id="0" name=""/>
        <dsp:cNvSpPr/>
      </dsp:nvSpPr>
      <dsp:spPr>
        <a:xfrm>
          <a:off x="476" y="698331"/>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6BAB4-7B93-4B87-9DB5-AD501AAFA143}">
      <dsp:nvSpPr>
        <dsp:cNvPr id="0" name=""/>
        <dsp:cNvSpPr/>
      </dsp:nvSpPr>
      <dsp:spPr>
        <a:xfrm>
          <a:off x="476" y="1625965"/>
          <a:ext cx="23625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Coordinating Feedback from Multiple SMEs</a:t>
          </a:r>
        </a:p>
      </dsp:txBody>
      <dsp:txXfrm>
        <a:off x="476" y="1625965"/>
        <a:ext cx="2362500" cy="420820"/>
      </dsp:txXfrm>
    </dsp:sp>
    <dsp:sp modelId="{62422223-987E-4B9D-8F55-075C6A71AA17}">
      <dsp:nvSpPr>
        <dsp:cNvPr id="0" name=""/>
        <dsp:cNvSpPr/>
      </dsp:nvSpPr>
      <dsp:spPr>
        <a:xfrm>
          <a:off x="476" y="2093650"/>
          <a:ext cx="2362500" cy="94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Challenge of managing input from various subject matter experts</a:t>
          </a:r>
        </a:p>
        <a:p>
          <a:pPr marL="0" lvl="0" indent="0" algn="l" defTabSz="488950">
            <a:lnSpc>
              <a:spcPct val="100000"/>
            </a:lnSpc>
            <a:spcBef>
              <a:spcPct val="0"/>
            </a:spcBef>
            <a:spcAft>
              <a:spcPct val="35000"/>
            </a:spcAft>
            <a:buNone/>
          </a:pPr>
          <a:r>
            <a:rPr lang="en-US" sz="1100" kern="1200"/>
            <a:t>Ensuring feedback is integrated while staying on schedule</a:t>
          </a:r>
        </a:p>
      </dsp:txBody>
      <dsp:txXfrm>
        <a:off x="476" y="2093650"/>
        <a:ext cx="2362500" cy="947913"/>
      </dsp:txXfrm>
    </dsp:sp>
    <dsp:sp modelId="{23AE4538-63B9-4CA1-A2FC-53EB5C5A2D39}">
      <dsp:nvSpPr>
        <dsp:cNvPr id="0" name=""/>
        <dsp:cNvSpPr/>
      </dsp:nvSpPr>
      <dsp:spPr>
        <a:xfrm>
          <a:off x="2776413" y="698331"/>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02FBB-D6ED-4C74-ABC3-D8045ED4C697}">
      <dsp:nvSpPr>
        <dsp:cNvPr id="0" name=""/>
        <dsp:cNvSpPr/>
      </dsp:nvSpPr>
      <dsp:spPr>
        <a:xfrm>
          <a:off x="2776413" y="1625965"/>
          <a:ext cx="23625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Centralized Review Tracker</a:t>
          </a:r>
        </a:p>
      </dsp:txBody>
      <dsp:txXfrm>
        <a:off x="2776413" y="1625965"/>
        <a:ext cx="2362500" cy="420820"/>
      </dsp:txXfrm>
    </dsp:sp>
    <dsp:sp modelId="{52985419-88DF-405B-BC87-BB86A2E6F7E3}">
      <dsp:nvSpPr>
        <dsp:cNvPr id="0" name=""/>
        <dsp:cNvSpPr/>
      </dsp:nvSpPr>
      <dsp:spPr>
        <a:xfrm>
          <a:off x="2776413" y="2093650"/>
          <a:ext cx="2362500" cy="94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Implementation of a single review tracker for efficiency</a:t>
          </a:r>
        </a:p>
        <a:p>
          <a:pPr marL="0" lvl="0" indent="0" algn="l" defTabSz="488950">
            <a:lnSpc>
              <a:spcPct val="100000"/>
            </a:lnSpc>
            <a:spcBef>
              <a:spcPct val="0"/>
            </a:spcBef>
            <a:spcAft>
              <a:spcPct val="35000"/>
            </a:spcAft>
            <a:buNone/>
          </a:pPr>
          <a:r>
            <a:rPr lang="en-US" sz="1100" kern="1200"/>
            <a:t>Designated review windows to streamline the process</a:t>
          </a:r>
        </a:p>
      </dsp:txBody>
      <dsp:txXfrm>
        <a:off x="2776413" y="2093650"/>
        <a:ext cx="2362500" cy="947913"/>
      </dsp:txXfrm>
    </dsp:sp>
    <dsp:sp modelId="{EC0735E8-1D2D-4881-B68C-11DE93835259}">
      <dsp:nvSpPr>
        <dsp:cNvPr id="0" name=""/>
        <dsp:cNvSpPr/>
      </dsp:nvSpPr>
      <dsp:spPr>
        <a:xfrm>
          <a:off x="5552351" y="698331"/>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A05F0-A967-4012-A196-CF5A8B5E3982}">
      <dsp:nvSpPr>
        <dsp:cNvPr id="0" name=""/>
        <dsp:cNvSpPr/>
      </dsp:nvSpPr>
      <dsp:spPr>
        <a:xfrm>
          <a:off x="5552351" y="1625965"/>
          <a:ext cx="23625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Final Push Tasks</a:t>
          </a:r>
        </a:p>
      </dsp:txBody>
      <dsp:txXfrm>
        <a:off x="5552351" y="1625965"/>
        <a:ext cx="2362500" cy="420820"/>
      </dsp:txXfrm>
    </dsp:sp>
    <dsp:sp modelId="{B02C7EA5-FA67-482D-ACDD-8924E8E65D7C}">
      <dsp:nvSpPr>
        <dsp:cNvPr id="0" name=""/>
        <dsp:cNvSpPr/>
      </dsp:nvSpPr>
      <dsp:spPr>
        <a:xfrm>
          <a:off x="5552351" y="2093650"/>
          <a:ext cx="2362500" cy="94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Completing the last set of knowledge checks</a:t>
          </a:r>
        </a:p>
        <a:p>
          <a:pPr marL="0" lvl="0" indent="0" algn="l" defTabSz="488950">
            <a:lnSpc>
              <a:spcPct val="100000"/>
            </a:lnSpc>
            <a:spcBef>
              <a:spcPct val="0"/>
            </a:spcBef>
            <a:spcAft>
              <a:spcPct val="35000"/>
            </a:spcAft>
            <a:buNone/>
          </a:pPr>
          <a:r>
            <a:rPr lang="en-US" sz="1100" kern="1200"/>
            <a:t>Running a full accessibility audit</a:t>
          </a:r>
        </a:p>
        <a:p>
          <a:pPr marL="0" lvl="0" indent="0" algn="l" defTabSz="488950">
            <a:lnSpc>
              <a:spcPct val="100000"/>
            </a:lnSpc>
            <a:spcBef>
              <a:spcPct val="0"/>
            </a:spcBef>
            <a:spcAft>
              <a:spcPct val="35000"/>
            </a:spcAft>
            <a:buNone/>
          </a:pPr>
          <a:r>
            <a:rPr lang="en-US" sz="1100" kern="1200"/>
            <a:t>Preparing content for upload into the new LMS</a:t>
          </a:r>
        </a:p>
      </dsp:txBody>
      <dsp:txXfrm>
        <a:off x="5552351" y="2093650"/>
        <a:ext cx="2362500" cy="947913"/>
      </dsp:txXfrm>
    </dsp:sp>
    <dsp:sp modelId="{2288B43F-E3AD-4A68-81C5-16D2C7F0F756}">
      <dsp:nvSpPr>
        <dsp:cNvPr id="0" name=""/>
        <dsp:cNvSpPr/>
      </dsp:nvSpPr>
      <dsp:spPr>
        <a:xfrm>
          <a:off x="8328288" y="698331"/>
          <a:ext cx="826875" cy="826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EB091-8FBB-4A9B-9BCE-2B2D239743F8}">
      <dsp:nvSpPr>
        <dsp:cNvPr id="0" name=""/>
        <dsp:cNvSpPr/>
      </dsp:nvSpPr>
      <dsp:spPr>
        <a:xfrm>
          <a:off x="8328288" y="1625965"/>
          <a:ext cx="2362500" cy="420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On Track for Delivery</a:t>
          </a:r>
        </a:p>
      </dsp:txBody>
      <dsp:txXfrm>
        <a:off x="8328288" y="1625965"/>
        <a:ext cx="2362500" cy="420820"/>
      </dsp:txXfrm>
    </dsp:sp>
    <dsp:sp modelId="{7A60C371-9DD3-4FD7-94AE-87484B33CAEB}">
      <dsp:nvSpPr>
        <dsp:cNvPr id="0" name=""/>
        <dsp:cNvSpPr/>
      </dsp:nvSpPr>
      <dsp:spPr>
        <a:xfrm>
          <a:off x="8328288" y="2093650"/>
          <a:ext cx="2362500" cy="947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Team remains on schedule</a:t>
          </a:r>
        </a:p>
      </dsp:txBody>
      <dsp:txXfrm>
        <a:off x="8328288" y="2093650"/>
        <a:ext cx="2362500" cy="94791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85770-C2E0-4B68-A1F8-959502FD79DC}"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5931A-6249-42F3-B7CE-4A2F622E0AD4}" type="slidenum">
              <a:rPr lang="en-US" smtClean="0"/>
              <a:t>‹#›</a:t>
            </a:fld>
            <a:endParaRPr lang="en-US"/>
          </a:p>
        </p:txBody>
      </p:sp>
    </p:spTree>
    <p:extLst>
      <p:ext uri="{BB962C8B-B14F-4D97-AF65-F5344CB8AC3E}">
        <p14:creationId xmlns:p14="http://schemas.microsoft.com/office/powerpoint/2010/main" val="138295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Agenda
* Completion Status
* Pilot User Feedback
* Coordination Challenges
</a:t>
            </a:r>
          </a:p>
          <a:p>
            <a:endParaRPr lang="en-US" dirty="0"/>
          </a:p>
        </p:txBody>
      </p:sp>
      <p:sp>
        <p:nvSpPr>
          <p:cNvPr id="4" name="Slide Number Placeholder 3"/>
          <p:cNvSpPr>
            <a:spLocks noGrp="1"/>
          </p:cNvSpPr>
          <p:nvPr>
            <p:ph type="sldNum" sz="quarter" idx="5"/>
          </p:nvPr>
        </p:nvSpPr>
        <p:spPr/>
        <p:txBody>
          <a:bodyPr/>
          <a:lstStyle/>
          <a:p>
            <a:fld id="{B795931A-6249-42F3-B7CE-4A2F622E0AD4}" type="slidenum">
              <a:rPr lang="en-US" smtClean="0"/>
              <a:t>2</a:t>
            </a:fld>
            <a:endParaRPr lang="en-US"/>
          </a:p>
        </p:txBody>
      </p:sp>
    </p:spTree>
    <p:extLst>
      <p:ext uri="{BB962C8B-B14F-4D97-AF65-F5344CB8AC3E}">
        <p14:creationId xmlns:p14="http://schemas.microsoft.com/office/powerpoint/2010/main" val="388677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Instructional Design team has completed 85% of the modules for the new learning platform. Courses follow microlearning principles and include interactive elements. SMEs have approved most content. The team is now refining accessibility features to meet WCAG standards.
Original Content:
The Instructional Design team has completed 85% of the planned modules for the new learning platform, with the remaining units scheduled for final review next week. All courses follow a consistent structure using microlearning principles, and each includes interactive elements like quizzes, scenario-based activities, and short videos. SMEs have reviewed and approved most of the technical content, and the design team is now focusing on refining accessibility features to ensure all materials are inclusive and meet WCAG standards.
</a:t>
            </a:r>
          </a:p>
          <a:p>
            <a:endParaRPr lang="en-US" dirty="0"/>
          </a:p>
        </p:txBody>
      </p:sp>
      <p:sp>
        <p:nvSpPr>
          <p:cNvPr id="4" name="Slide Number Placeholder 3"/>
          <p:cNvSpPr>
            <a:spLocks noGrp="1"/>
          </p:cNvSpPr>
          <p:nvPr>
            <p:ph type="sldNum" sz="quarter" idx="5"/>
          </p:nvPr>
        </p:nvSpPr>
        <p:spPr/>
        <p:txBody>
          <a:bodyPr/>
          <a:lstStyle/>
          <a:p>
            <a:fld id="{B795931A-6249-42F3-B7CE-4A2F622E0AD4}" type="slidenum">
              <a:rPr lang="en-US" smtClean="0"/>
              <a:t>3</a:t>
            </a:fld>
            <a:endParaRPr lang="en-US"/>
          </a:p>
        </p:txBody>
      </p:sp>
    </p:spTree>
    <p:extLst>
      <p:ext uri="{BB962C8B-B14F-4D97-AF65-F5344CB8AC3E}">
        <p14:creationId xmlns:p14="http://schemas.microsoft.com/office/powerpoint/2010/main" val="296342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testing shows positive feedback on the new course format. Users liked the clarity, pacing, and conversational tone. Updates include clearer objectives and shorter videos. New 'Quick Recap' slides help reinforce key takeaways and improve retention.
Original Content:
Based on early testing with pilot users, the new course format is receiving positive feedback for its clarity, pacing, and tone. Participants especially appreciated the conversational voice and real-world examples. In response to feedback, several modules were updated to include clearer learning objectives and shorter video segments. The team is also adding “Quick Recap” slides at the end of each section to reinforce key takeaways and improve retention.
</a:t>
            </a:r>
          </a:p>
          <a:p>
            <a:endParaRPr lang="en-US" dirty="0"/>
          </a:p>
        </p:txBody>
      </p:sp>
      <p:sp>
        <p:nvSpPr>
          <p:cNvPr id="4" name="Slide Number Placeholder 3"/>
          <p:cNvSpPr>
            <a:spLocks noGrp="1"/>
          </p:cNvSpPr>
          <p:nvPr>
            <p:ph type="sldNum" sz="quarter" idx="5"/>
          </p:nvPr>
        </p:nvSpPr>
        <p:spPr/>
        <p:txBody>
          <a:bodyPr/>
          <a:lstStyle/>
          <a:p>
            <a:fld id="{B795931A-6249-42F3-B7CE-4A2F622E0AD4}" type="slidenum">
              <a:rPr lang="en-US" smtClean="0"/>
              <a:t>4</a:t>
            </a:fld>
            <a:endParaRPr lang="en-US"/>
          </a:p>
        </p:txBody>
      </p:sp>
    </p:spTree>
    <p:extLst>
      <p:ext uri="{BB962C8B-B14F-4D97-AF65-F5344CB8AC3E}">
        <p14:creationId xmlns:p14="http://schemas.microsoft.com/office/powerpoint/2010/main" val="378812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team has faced challenges coordinating feedback from multiple SMEs while staying on schedule. To streamline this, they are using a centralized review tracker and designated review windows. The final tasks include completing knowledge checks, running an accessibility audit, and preparing content for the new LMS. The team is on track to deliver the full content package by the end of the month.
Original Content:
The biggest challenge so far has been coordinating feedback from multiple SMEs while staying on schedule. To streamline this, the team is now using a centralized review tracker and designated review windows. The final push includes completing the last set of knowledge checks, running a full accessibility audit, and preparing content for upload into the new LMS. </a:t>
            </a:r>
            <a:r>
              <a:rPr lang="en-US"/>
              <a:t>The team remains on track to deliver the full content package by the end of the month.
</a:t>
            </a:r>
          </a:p>
          <a:p>
            <a:endParaRPr lang="en-US"/>
          </a:p>
        </p:txBody>
      </p:sp>
      <p:sp>
        <p:nvSpPr>
          <p:cNvPr id="4" name="Slide Number Placeholder 3"/>
          <p:cNvSpPr>
            <a:spLocks noGrp="1"/>
          </p:cNvSpPr>
          <p:nvPr>
            <p:ph type="sldNum" sz="quarter" idx="5"/>
          </p:nvPr>
        </p:nvSpPr>
        <p:spPr/>
        <p:txBody>
          <a:bodyPr/>
          <a:lstStyle/>
          <a:p>
            <a:fld id="{B795931A-6249-42F3-B7CE-4A2F622E0AD4}" type="slidenum">
              <a:rPr lang="en-US" smtClean="0"/>
              <a:t>5</a:t>
            </a:fld>
            <a:endParaRPr lang="en-US"/>
          </a:p>
        </p:txBody>
      </p:sp>
    </p:spTree>
    <p:extLst>
      <p:ext uri="{BB962C8B-B14F-4D97-AF65-F5344CB8AC3E}">
        <p14:creationId xmlns:p14="http://schemas.microsoft.com/office/powerpoint/2010/main" val="95024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2508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014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387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4299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5917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4574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039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5942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4325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0852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123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8859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6F76B-266A-7277-994F-F1F405CEC29E}"/>
              </a:ext>
            </a:extLst>
          </p:cNvPr>
          <p:cNvSpPr>
            <a:spLocks noGrp="1"/>
          </p:cNvSpPr>
          <p:nvPr>
            <p:ph type="ctrTitle"/>
          </p:nvPr>
        </p:nvSpPr>
        <p:spPr>
          <a:xfrm>
            <a:off x="703400" y="871758"/>
            <a:ext cx="5227171" cy="3871143"/>
          </a:xfrm>
        </p:spPr>
        <p:txBody>
          <a:bodyPr>
            <a:normAutofit/>
          </a:bodyPr>
          <a:lstStyle/>
          <a:p>
            <a:r>
              <a:rPr lang="en-US"/>
              <a:t>Instructional Design Progress and Updates</a:t>
            </a:r>
          </a:p>
        </p:txBody>
      </p:sp>
      <p:sp>
        <p:nvSpPr>
          <p:cNvPr id="3" name="Subtitle 2">
            <a:extLst>
              <a:ext uri="{FF2B5EF4-FFF2-40B4-BE49-F238E27FC236}">
                <a16:creationId xmlns:a16="http://schemas.microsoft.com/office/drawing/2014/main" id="{25E75AE4-6887-9B0C-F5B4-147E70D64EDF}"/>
              </a:ext>
            </a:extLst>
          </p:cNvPr>
          <p:cNvSpPr>
            <a:spLocks noGrp="1"/>
          </p:cNvSpPr>
          <p:nvPr>
            <p:ph type="subTitle" idx="1"/>
          </p:nvPr>
        </p:nvSpPr>
        <p:spPr>
          <a:xfrm>
            <a:off x="721688" y="4785543"/>
            <a:ext cx="4857857" cy="1005657"/>
          </a:xfrm>
        </p:spPr>
        <p:txBody>
          <a:bodyPr>
            <a:normAutofit/>
          </a:bodyPr>
          <a:lstStyle/>
          <a:p>
            <a:endParaRPr lang="en-US"/>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1D0CD441-F069-9D77-B0C2-64EBDD56A15D}"/>
              </a:ext>
            </a:extLst>
          </p:cNvPr>
          <p:cNvPicPr>
            <a:picLocks noChangeAspect="1"/>
          </p:cNvPicPr>
          <p:nvPr/>
        </p:nvPicPr>
        <p:blipFill>
          <a:blip r:embed="rId2"/>
          <a:srcRect l="105" r="48779" b="-1"/>
          <a:stretch/>
        </p:blipFill>
        <p:spPr>
          <a:xfrm>
            <a:off x="6515100" y="10"/>
            <a:ext cx="5676900" cy="6857990"/>
          </a:xfrm>
          <a:prstGeom prst="rect">
            <a:avLst/>
          </a:prstGeom>
        </p:spPr>
      </p:pic>
    </p:spTree>
    <p:extLst>
      <p:ext uri="{BB962C8B-B14F-4D97-AF65-F5344CB8AC3E}">
        <p14:creationId xmlns:p14="http://schemas.microsoft.com/office/powerpoint/2010/main" val="172536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BC259-8A99-07C7-2FEE-D93EA1854D8C}"/>
              </a:ext>
            </a:extLst>
          </p:cNvPr>
          <p:cNvSpPr>
            <a:spLocks noGrp="1"/>
          </p:cNvSpPr>
          <p:nvPr>
            <p:ph type="title"/>
          </p:nvPr>
        </p:nvSpPr>
        <p:spPr>
          <a:xfrm>
            <a:off x="6696186" y="909637"/>
            <a:ext cx="4800600" cy="1307592"/>
          </a:xfrm>
        </p:spPr>
        <p:txBody>
          <a:bodyPr>
            <a:normAutofit/>
          </a:bodyPr>
          <a:lstStyle/>
          <a:p>
            <a:r>
              <a:rPr lang="en-US"/>
              <a:t>Agenda</a:t>
            </a:r>
            <a:endParaRPr lang="en-US" dirty="0"/>
          </a:p>
        </p:txBody>
      </p:sp>
      <p:pic>
        <p:nvPicPr>
          <p:cNvPr id="5" name="Picture 4" descr="Person writing on a notepad">
            <a:extLst>
              <a:ext uri="{FF2B5EF4-FFF2-40B4-BE49-F238E27FC236}">
                <a16:creationId xmlns:a16="http://schemas.microsoft.com/office/drawing/2014/main" id="{0B632962-B89E-D6D4-9CE1-EBE1B42D3351}"/>
              </a:ext>
            </a:extLst>
          </p:cNvPr>
          <p:cNvPicPr>
            <a:picLocks noChangeAspect="1"/>
          </p:cNvPicPr>
          <p:nvPr/>
        </p:nvPicPr>
        <p:blipFill>
          <a:blip r:embed="rId3"/>
          <a:srcRect l="18769" r="11385"/>
          <a:stretch/>
        </p:blipFill>
        <p:spPr>
          <a:xfrm>
            <a:off x="20" y="10"/>
            <a:ext cx="6044164" cy="6857990"/>
          </a:xfrm>
          <a:prstGeom prst="rect">
            <a:avLst/>
          </a:prstGeom>
        </p:spPr>
      </p:pic>
      <p:cxnSp>
        <p:nvCxnSpPr>
          <p:cNvPr id="11" name="Straight Connector 10">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AC7DEA-AF68-3F7F-4ABD-425DFC7D49D7}"/>
              </a:ext>
            </a:extLst>
          </p:cNvPr>
          <p:cNvSpPr>
            <a:spLocks noGrp="1"/>
          </p:cNvSpPr>
          <p:nvPr>
            <p:ph idx="1"/>
          </p:nvPr>
        </p:nvSpPr>
        <p:spPr>
          <a:xfrm>
            <a:off x="6696186" y="2221992"/>
            <a:ext cx="4800600" cy="3739896"/>
          </a:xfrm>
        </p:spPr>
        <p:txBody>
          <a:bodyPr>
            <a:normAutofit/>
          </a:bodyPr>
          <a:lstStyle/>
          <a:p>
            <a:r>
              <a:rPr lang="en-US"/>
              <a:t>Content Development Progress</a:t>
            </a:r>
          </a:p>
          <a:p>
            <a:r>
              <a:rPr lang="en-US"/>
              <a:t>Learner Engagement and Design Updates</a:t>
            </a:r>
          </a:p>
          <a:p>
            <a:r>
              <a:rPr lang="en-US"/>
              <a:t>Challenges and Next Steps</a:t>
            </a:r>
          </a:p>
          <a:p>
            <a:endParaRPr lang="en-US" dirty="0"/>
          </a:p>
        </p:txBody>
      </p:sp>
      <p:cxnSp>
        <p:nvCxnSpPr>
          <p:cNvPr id="13" name="Straight Connector 12">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21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6D23E-F96D-F748-608F-C7E94F67E79F}"/>
              </a:ext>
            </a:extLst>
          </p:cNvPr>
          <p:cNvSpPr>
            <a:spLocks noGrp="1"/>
          </p:cNvSpPr>
          <p:nvPr>
            <p:ph type="title"/>
          </p:nvPr>
        </p:nvSpPr>
        <p:spPr>
          <a:xfrm>
            <a:off x="704088" y="555712"/>
            <a:ext cx="4218435" cy="2390687"/>
          </a:xfrm>
        </p:spPr>
        <p:txBody>
          <a:bodyPr>
            <a:normAutofit/>
          </a:bodyPr>
          <a:lstStyle/>
          <a:p>
            <a:r>
              <a:rPr lang="en-US"/>
              <a:t>Content Development Progress</a:t>
            </a:r>
            <a:endParaRPr lang="en-US" dirty="0"/>
          </a:p>
        </p:txBody>
      </p:sp>
      <p:pic>
        <p:nvPicPr>
          <p:cNvPr id="7" name="Graphic 6" descr="Checkmark">
            <a:extLst>
              <a:ext uri="{FF2B5EF4-FFF2-40B4-BE49-F238E27FC236}">
                <a16:creationId xmlns:a16="http://schemas.microsoft.com/office/drawing/2014/main" id="{A1D79143-7643-4457-6F39-B41490737A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383" y="3210560"/>
            <a:ext cx="2959568" cy="2959568"/>
          </a:xfrm>
          <a:prstGeom prst="rect">
            <a:avLst/>
          </a:prstGeom>
        </p:spPr>
      </p:pic>
      <p:cxnSp>
        <p:nvCxnSpPr>
          <p:cNvPr id="12" name="Straight Connector 11">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25511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4832D9-AB3E-4345-C8C8-17467FA798D2}"/>
              </a:ext>
            </a:extLst>
          </p:cNvPr>
          <p:cNvSpPr>
            <a:spLocks noGrp="1"/>
          </p:cNvSpPr>
          <p:nvPr>
            <p:ph idx="1"/>
          </p:nvPr>
        </p:nvSpPr>
        <p:spPr>
          <a:xfrm>
            <a:off x="5576418" y="555712"/>
            <a:ext cx="5916168" cy="5614416"/>
          </a:xfrm>
        </p:spPr>
        <p:txBody>
          <a:bodyPr>
            <a:normAutofit/>
          </a:bodyPr>
          <a:lstStyle/>
          <a:p>
            <a:pPr>
              <a:lnSpc>
                <a:spcPct val="100000"/>
              </a:lnSpc>
            </a:pPr>
            <a:r>
              <a:rPr lang="en-US" dirty="0"/>
              <a:t>Completion Status</a:t>
            </a:r>
          </a:p>
          <a:p>
            <a:pPr lvl="1">
              <a:lnSpc>
                <a:spcPct val="100000"/>
              </a:lnSpc>
            </a:pPr>
            <a:r>
              <a:rPr lang="en-US" dirty="0"/>
              <a:t>85% of planned modules completed</a:t>
            </a:r>
          </a:p>
          <a:p>
            <a:pPr lvl="1">
              <a:lnSpc>
                <a:spcPct val="100000"/>
              </a:lnSpc>
            </a:pPr>
            <a:r>
              <a:rPr lang="en-US" dirty="0"/>
              <a:t>Remaining units scheduled for final review next week</a:t>
            </a:r>
          </a:p>
          <a:p>
            <a:pPr>
              <a:lnSpc>
                <a:spcPct val="100000"/>
              </a:lnSpc>
            </a:pPr>
            <a:r>
              <a:rPr lang="en-US" dirty="0"/>
              <a:t>Course Structure</a:t>
            </a:r>
          </a:p>
          <a:p>
            <a:pPr lvl="1">
              <a:lnSpc>
                <a:spcPct val="100000"/>
              </a:lnSpc>
            </a:pPr>
            <a:r>
              <a:rPr lang="en-US" dirty="0"/>
              <a:t>Consistent structure using microlearning principles</a:t>
            </a:r>
          </a:p>
          <a:p>
            <a:pPr lvl="1">
              <a:lnSpc>
                <a:spcPct val="100000"/>
              </a:lnSpc>
            </a:pPr>
            <a:r>
              <a:rPr lang="en-US" dirty="0"/>
              <a:t>Includes interactive elements like quizzes, scenario-based activities, and short videos</a:t>
            </a:r>
          </a:p>
          <a:p>
            <a:pPr>
              <a:lnSpc>
                <a:spcPct val="100000"/>
              </a:lnSpc>
            </a:pPr>
            <a:r>
              <a:rPr lang="en-US" dirty="0"/>
              <a:t>Content Review</a:t>
            </a:r>
          </a:p>
          <a:p>
            <a:pPr lvl="1">
              <a:lnSpc>
                <a:spcPct val="100000"/>
              </a:lnSpc>
            </a:pPr>
            <a:r>
              <a:rPr lang="en-US" dirty="0"/>
              <a:t>SMEs have reviewed and approved most technical content</a:t>
            </a:r>
          </a:p>
          <a:p>
            <a:pPr>
              <a:lnSpc>
                <a:spcPct val="100000"/>
              </a:lnSpc>
            </a:pPr>
            <a:r>
              <a:rPr lang="en-US" dirty="0"/>
              <a:t>Accessibility Features</a:t>
            </a:r>
          </a:p>
          <a:p>
            <a:pPr lvl="1">
              <a:lnSpc>
                <a:spcPct val="100000"/>
              </a:lnSpc>
            </a:pPr>
            <a:r>
              <a:rPr lang="en-US" dirty="0"/>
              <a:t>Design team focusing on refining accessibility features</a:t>
            </a:r>
          </a:p>
          <a:p>
            <a:pPr lvl="1">
              <a:lnSpc>
                <a:spcPct val="100000"/>
              </a:lnSpc>
            </a:pPr>
            <a:r>
              <a:rPr lang="en-US" dirty="0"/>
              <a:t>Ensuring materials are inclusive and meet WCAG standards</a:t>
            </a:r>
          </a:p>
          <a:p>
            <a:pPr>
              <a:lnSpc>
                <a:spcPct val="100000"/>
              </a:lnSpc>
            </a:pPr>
            <a:endParaRPr lang="en-US" dirty="0"/>
          </a:p>
        </p:txBody>
      </p:sp>
    </p:spTree>
    <p:extLst>
      <p:ext uri="{BB962C8B-B14F-4D97-AF65-F5344CB8AC3E}">
        <p14:creationId xmlns:p14="http://schemas.microsoft.com/office/powerpoint/2010/main" val="42021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BB202E3-35B2-30EC-CBB4-E8092A7E73F6}"/>
              </a:ext>
            </a:extLst>
          </p:cNvPr>
          <p:cNvSpPr>
            <a:spLocks noGrp="1"/>
          </p:cNvSpPr>
          <p:nvPr>
            <p:ph type="title"/>
          </p:nvPr>
        </p:nvSpPr>
        <p:spPr>
          <a:xfrm>
            <a:off x="704088" y="914400"/>
            <a:ext cx="10687812" cy="798194"/>
          </a:xfrm>
        </p:spPr>
        <p:txBody>
          <a:bodyPr vert="horz" lIns="91440" tIns="45720" rIns="91440" bIns="45720" rtlCol="0" anchor="t">
            <a:normAutofit/>
          </a:bodyPr>
          <a:lstStyle/>
          <a:p>
            <a:r>
              <a:rPr lang="en-US" sz="4000"/>
              <a:t>Learner Engagement and Design Updates</a:t>
            </a:r>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Placeholder 7" descr="Meeting at office">
            <a:extLst>
              <a:ext uri="{FF2B5EF4-FFF2-40B4-BE49-F238E27FC236}">
                <a16:creationId xmlns:a16="http://schemas.microsoft.com/office/drawing/2014/main" id="{D7C10C29-5662-9191-8262-BC4C1549A96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086" r="7086"/>
          <a:stretch>
            <a:fillRect/>
          </a:stretch>
        </p:blipFill>
        <p:spPr>
          <a:xfrm>
            <a:off x="1174802" y="1869439"/>
            <a:ext cx="5322784" cy="4139625"/>
          </a:xfrm>
          <a:prstGeom prst="rect">
            <a:avLst/>
          </a:prstGeom>
        </p:spPr>
      </p:pic>
      <p:sp>
        <p:nvSpPr>
          <p:cNvPr id="6" name="Text Placeholder 5">
            <a:extLst>
              <a:ext uri="{FF2B5EF4-FFF2-40B4-BE49-F238E27FC236}">
                <a16:creationId xmlns:a16="http://schemas.microsoft.com/office/drawing/2014/main" id="{07D2D90A-E83C-66AE-BE6C-A3CB1965984F}"/>
              </a:ext>
            </a:extLst>
          </p:cNvPr>
          <p:cNvSpPr>
            <a:spLocks noGrp="1"/>
          </p:cNvSpPr>
          <p:nvPr>
            <p:ph type="body" sz="half" idx="2"/>
          </p:nvPr>
        </p:nvSpPr>
        <p:spPr>
          <a:xfrm>
            <a:off x="7200900" y="1849121"/>
            <a:ext cx="4191001" cy="4139626"/>
          </a:xfrm>
        </p:spPr>
        <p:txBody>
          <a:bodyPr vert="horz" lIns="91440" tIns="45720" rIns="91440" bIns="45720" rtlCol="0" anchor="b">
            <a:normAutofit/>
          </a:bodyPr>
          <a:lstStyle/>
          <a:p>
            <a:pPr indent="-228600">
              <a:buFont typeface="Arial" panose="020B0604020202020204" pitchFamily="34" charset="0"/>
              <a:buChar char="•"/>
            </a:pPr>
            <a:r>
              <a:rPr lang="en-US"/>
              <a:t>Positive Feedback from Pilot Users</a:t>
            </a:r>
          </a:p>
          <a:p>
            <a:pPr lvl="1" indent="-228600">
              <a:buFont typeface="Arial" panose="020B0604020202020204" pitchFamily="34" charset="0"/>
              <a:buChar char="•"/>
            </a:pPr>
            <a:r>
              <a:rPr lang="en-US"/>
              <a:t>Clarity, pacing, and tone appreciated</a:t>
            </a:r>
          </a:p>
          <a:p>
            <a:pPr lvl="1" indent="-228600">
              <a:buFont typeface="Arial" panose="020B0604020202020204" pitchFamily="34" charset="0"/>
              <a:buChar char="•"/>
            </a:pPr>
            <a:r>
              <a:rPr lang="en-US"/>
              <a:t>Conversational voice and real-world examples praised</a:t>
            </a:r>
          </a:p>
          <a:p>
            <a:pPr indent="-228600">
              <a:buFont typeface="Arial" panose="020B0604020202020204" pitchFamily="34" charset="0"/>
              <a:buChar char="•"/>
            </a:pPr>
            <a:r>
              <a:rPr lang="en-US"/>
              <a:t>Updates Based on Feedback</a:t>
            </a:r>
          </a:p>
          <a:p>
            <a:pPr lvl="1" indent="-228600">
              <a:buFont typeface="Arial" panose="020B0604020202020204" pitchFamily="34" charset="0"/>
              <a:buChar char="•"/>
            </a:pPr>
            <a:r>
              <a:rPr lang="en-US"/>
              <a:t>Clearer learning objectives added</a:t>
            </a:r>
          </a:p>
          <a:p>
            <a:pPr lvl="1" indent="-228600">
              <a:buFont typeface="Arial" panose="020B0604020202020204" pitchFamily="34" charset="0"/>
              <a:buChar char="•"/>
            </a:pPr>
            <a:r>
              <a:rPr lang="en-US"/>
              <a:t>Shorter video segments included</a:t>
            </a:r>
          </a:p>
          <a:p>
            <a:pPr indent="-228600">
              <a:buFont typeface="Arial" panose="020B0604020202020204" pitchFamily="34" charset="0"/>
              <a:buChar char="•"/>
            </a:pPr>
            <a:r>
              <a:rPr lang="en-US"/>
              <a:t>New Additions to Enhance Learning</a:t>
            </a:r>
          </a:p>
          <a:p>
            <a:pPr lvl="1" indent="-228600">
              <a:buFont typeface="Arial" panose="020B0604020202020204" pitchFamily="34" charset="0"/>
              <a:buChar char="•"/>
            </a:pPr>
            <a:r>
              <a:rPr lang="en-US"/>
              <a:t>“Quick Recap” slides at the end of each section</a:t>
            </a:r>
          </a:p>
          <a:p>
            <a:pPr lvl="1" indent="-228600">
              <a:buFont typeface="Arial" panose="020B0604020202020204" pitchFamily="34" charset="0"/>
              <a:buChar char="•"/>
            </a:pPr>
            <a:r>
              <a:rPr lang="en-US"/>
              <a:t>Reinforcement of key takeaways</a:t>
            </a:r>
          </a:p>
          <a:p>
            <a:pPr lvl="1" indent="-228600">
              <a:buFont typeface="Arial" panose="020B0604020202020204" pitchFamily="34" charset="0"/>
              <a:buChar char="•"/>
            </a:pPr>
            <a:r>
              <a:rPr lang="en-US"/>
              <a:t>Improved retention</a:t>
            </a:r>
          </a:p>
          <a:p>
            <a:pPr indent="-228600">
              <a:buFont typeface="Arial" panose="020B0604020202020204" pitchFamily="34" charset="0"/>
              <a:buChar char="•"/>
            </a:pPr>
            <a:endParaRPr lang="en-US"/>
          </a:p>
        </p:txBody>
      </p:sp>
      <p:cxnSp>
        <p:nvCxnSpPr>
          <p:cNvPr id="21" name="Straight Connector 20">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78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07EE-31EF-2B85-DF9D-33403D0374F5}"/>
              </a:ext>
            </a:extLst>
          </p:cNvPr>
          <p:cNvSpPr>
            <a:spLocks noGrp="1"/>
          </p:cNvSpPr>
          <p:nvPr>
            <p:ph type="title"/>
          </p:nvPr>
        </p:nvSpPr>
        <p:spPr/>
        <p:txBody>
          <a:bodyPr/>
          <a:lstStyle/>
          <a:p>
            <a:r>
              <a:rPr lang="en-US" sz="3200"/>
              <a:t>Challenges and Next Steps</a:t>
            </a:r>
            <a:endParaRPr lang="en-US" dirty="0"/>
          </a:p>
        </p:txBody>
      </p:sp>
      <p:graphicFrame>
        <p:nvGraphicFramePr>
          <p:cNvPr id="9" name="Content Placeholder 4">
            <a:extLst>
              <a:ext uri="{FF2B5EF4-FFF2-40B4-BE49-F238E27FC236}">
                <a16:creationId xmlns:a16="http://schemas.microsoft.com/office/drawing/2014/main" id="{CDDCE059-1333-9D17-3B35-2FC61B4B73EE}"/>
              </a:ext>
            </a:extLst>
          </p:cNvPr>
          <p:cNvGraphicFramePr>
            <a:graphicFrameLocks noGrp="1"/>
          </p:cNvGraphicFramePr>
          <p:nvPr>
            <p:ph idx="1"/>
            <p:extLst>
              <p:ext uri="{D42A27DB-BD31-4B8C-83A1-F6EECF244321}">
                <p14:modId xmlns:p14="http://schemas.microsoft.com/office/powerpoint/2010/main" val="751404836"/>
              </p:ext>
            </p:extLst>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018862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49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Calisto MT</vt:lpstr>
      <vt:lpstr>Univers Condensed</vt:lpstr>
      <vt:lpstr>ChronicleVTI</vt:lpstr>
      <vt:lpstr>Instructional Design Progress and Updates</vt:lpstr>
      <vt:lpstr>Agenda</vt:lpstr>
      <vt:lpstr>Content Development Progress</vt:lpstr>
      <vt:lpstr>Learner Engagement and Design Updates</vt:lpstr>
      <vt:lpstr>Challenges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Margaret Brennan</dc:creator>
  <cp:lastModifiedBy>Margaret Brennan</cp:lastModifiedBy>
  <cp:revision>1</cp:revision>
  <dcterms:created xsi:type="dcterms:W3CDTF">2025-04-03T14:25:05Z</dcterms:created>
  <dcterms:modified xsi:type="dcterms:W3CDTF">2025-04-03T14:39:16Z</dcterms:modified>
</cp:coreProperties>
</file>