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38525" y="7862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8525" y="13754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8525" y="19646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915850" y="7862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948125" y="13958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8525" y="28825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38525" y="347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8525" y="40609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915850" y="28825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948125" y="34921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915850" y="410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128975" y="15715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128975" y="21607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2128975" y="27499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2706300" y="15715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738575" y="21811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706300" y="27907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5229875" y="15715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229875" y="21607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5229875" y="27499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807200" y="15715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839475" y="21811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5807200" y="279077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806600" y="6756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806600" y="12648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806600" y="18540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383925" y="6756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8416200" y="12852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383925" y="1894825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806600" y="29793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806600" y="3568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7806600" y="41577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8383925" y="29793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8416200" y="35889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8383925" y="4198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242375" y="410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819700" y="410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4443125" y="410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20450" y="410170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242375" y="486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3819700" y="486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4443125" y="486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5020450" y="486550"/>
            <a:ext cx="414900" cy="447600"/>
          </a:xfrm>
          <a:prstGeom prst="round1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