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7" roundtripDataSignature="AMtx7mhIZv1ozZTok++4H6dHS6JBWXag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569075" y="295475"/>
            <a:ext cx="7758900" cy="5253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FitTrack- Fitness Tracking App Sarah’s User Persona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569075" y="1115450"/>
            <a:ext cx="2473200" cy="1007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As a </a:t>
            </a:r>
            <a:r>
              <a:rPr b="1" lang="en" sz="1100">
                <a:solidFill>
                  <a:schemeClr val="dk1"/>
                </a:solidFill>
              </a:rPr>
              <a:t>sales representative</a:t>
            </a:r>
            <a:r>
              <a:rPr lang="en" sz="1100">
                <a:solidFill>
                  <a:schemeClr val="dk1"/>
                </a:solidFill>
              </a:rPr>
              <a:t>, I want to view, edit, and update customer contact information and purchase history so that I can personalize my sales pitches and follow-ups effectively.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3211925" y="1115450"/>
            <a:ext cx="2473200" cy="829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As a </a:t>
            </a:r>
            <a:r>
              <a:rPr b="1" lang="en" sz="1100">
                <a:solidFill>
                  <a:schemeClr val="dk1"/>
                </a:solidFill>
              </a:rPr>
              <a:t>system administrator</a:t>
            </a:r>
            <a:r>
              <a:rPr lang="en" sz="1100">
                <a:solidFill>
                  <a:schemeClr val="dk1"/>
                </a:solidFill>
              </a:rPr>
              <a:t>, I want to define user roles and assign permissions so that users only access the modules relevant to their responsibilities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5854775" y="1115450"/>
            <a:ext cx="2739600" cy="1087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As a </a:t>
            </a:r>
            <a:r>
              <a:rPr b="1" lang="en" sz="1100">
                <a:solidFill>
                  <a:schemeClr val="dk1"/>
                </a:solidFill>
              </a:rPr>
              <a:t>finance officer</a:t>
            </a:r>
            <a:r>
              <a:rPr lang="en" sz="1100">
                <a:solidFill>
                  <a:schemeClr val="dk1"/>
                </a:solidFill>
              </a:rPr>
              <a:t>, I want to generate quarterly and annual financial reports with filters for department and region so that I can submit accurate data to stakeholders and meet compliance 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569050" y="2411238"/>
            <a:ext cx="2473200" cy="48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A detailed view of customer data including contact info, purchase history, preferences, and engagement metrics.</a:t>
            </a:r>
            <a:endParaRPr i="0" sz="900" u="none" cap="none" strike="noStrike">
              <a:solidFill>
                <a:srgbClr val="000000"/>
              </a:solidFill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569025" y="2965725"/>
            <a:ext cx="2473200" cy="525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Ability to update contact information, add notes after interactions, and tag customers with labels for segmentation</a:t>
            </a:r>
            <a:endParaRPr i="0" sz="900" u="none" cap="none" strike="noStrike">
              <a:solidFill>
                <a:srgbClr val="000000"/>
              </a:solidFill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569050" y="3642400"/>
            <a:ext cx="2473200" cy="48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Chronological view of customer interactions including emails, calls, meetings, and order activity.</a:t>
            </a:r>
            <a:endParaRPr i="0" sz="9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61" name="Google Shape;61;p1"/>
          <p:cNvCxnSpPr>
            <a:stCxn id="54" idx="2"/>
            <a:endCxn id="55" idx="0"/>
          </p:cNvCxnSpPr>
          <p:nvPr/>
        </p:nvCxnSpPr>
        <p:spPr>
          <a:xfrm rot="5400000">
            <a:off x="2979875" y="-353275"/>
            <a:ext cx="294600" cy="2642700"/>
          </a:xfrm>
          <a:prstGeom prst="bentConnector3">
            <a:avLst>
              <a:gd fmla="val 5001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"/>
          <p:cNvCxnSpPr>
            <a:stCxn id="54" idx="2"/>
            <a:endCxn id="57" idx="0"/>
          </p:cNvCxnSpPr>
          <p:nvPr/>
        </p:nvCxnSpPr>
        <p:spPr>
          <a:xfrm flipH="1" rot="-5400000">
            <a:off x="5689325" y="-420025"/>
            <a:ext cx="294600" cy="2776200"/>
          </a:xfrm>
          <a:prstGeom prst="bentConnector3">
            <a:avLst>
              <a:gd fmla="val 5001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"/>
          <p:cNvCxnSpPr>
            <a:stCxn id="54" idx="2"/>
            <a:endCxn id="56" idx="0"/>
          </p:cNvCxnSpPr>
          <p:nvPr/>
        </p:nvCxnSpPr>
        <p:spPr>
          <a:xfrm>
            <a:off x="4448525" y="820775"/>
            <a:ext cx="0" cy="29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"/>
          <p:cNvCxnSpPr>
            <a:stCxn id="55" idx="2"/>
            <a:endCxn id="58" idx="0"/>
          </p:cNvCxnSpPr>
          <p:nvPr/>
        </p:nvCxnSpPr>
        <p:spPr>
          <a:xfrm>
            <a:off x="1805675" y="2123150"/>
            <a:ext cx="0" cy="28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1"/>
          <p:cNvCxnSpPr>
            <a:stCxn id="56" idx="2"/>
          </p:cNvCxnSpPr>
          <p:nvPr/>
        </p:nvCxnSpPr>
        <p:spPr>
          <a:xfrm>
            <a:off x="4448525" y="1944650"/>
            <a:ext cx="0" cy="39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Google Shape;66;p1"/>
          <p:cNvCxnSpPr>
            <a:stCxn id="57" idx="2"/>
          </p:cNvCxnSpPr>
          <p:nvPr/>
        </p:nvCxnSpPr>
        <p:spPr>
          <a:xfrm>
            <a:off x="7224575" y="2203250"/>
            <a:ext cx="0" cy="39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"/>
          <p:cNvSpPr/>
          <p:nvPr/>
        </p:nvSpPr>
        <p:spPr>
          <a:xfrm>
            <a:off x="3276825" y="2341951"/>
            <a:ext cx="2473200" cy="485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Create, update, and delete user roles with assigned permissions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3276713" y="2965713"/>
            <a:ext cx="2473200" cy="415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Visual or tabular mapping of which roles have access to which modules and features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3276825" y="3544129"/>
            <a:ext cx="2473200" cy="525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Track changes in roles, permissions, and user access activity for compliance and troubleshooting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5984600" y="2342050"/>
            <a:ext cx="2473200" cy="485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Allows building custom financial reports by selecting metrics, time frames, and organizational units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5984425" y="2943138"/>
            <a:ext cx="2473200" cy="485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 Ready-to-use templates for income statements, balance sheets, and cash flow reports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5984600" y="3544225"/>
            <a:ext cx="2473200" cy="525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/>
              <a:t>Export reports in various formats (Excel, PDF) and schedule recurring report deliveries via email.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