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767" l="11788" r="12932" t="19745"/>
          <a:stretch/>
        </p:blipFill>
        <p:spPr>
          <a:xfrm>
            <a:off x="2331300" y="0"/>
            <a:ext cx="60040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4050" y="1840650"/>
            <a:ext cx="1842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Use Case: </a:t>
            </a:r>
            <a:r>
              <a:rPr lang="en" sz="1100">
                <a:solidFill>
                  <a:srgbClr val="000000"/>
                </a:solidFill>
              </a:rPr>
              <a:t>AI-Powered Customer Personalization Platform for Retail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