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2f901722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2f901722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-1699675" y="54600"/>
            <a:ext cx="8520600" cy="4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Wireframes: Enterprise Productivity Software </a:t>
            </a:r>
            <a:endParaRPr sz="2000"/>
          </a:p>
        </p:txBody>
      </p:sp>
      <p:pic>
        <p:nvPicPr>
          <p:cNvPr id="55" name="Google Shape;55;p13" title="Screen Shot 2025-05-02 at 2.47.47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724" y="585725"/>
            <a:ext cx="4257176" cy="3886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 title="Screen Shot 2025-05-02 at 2.48.35 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706550"/>
            <a:ext cx="4419600" cy="364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-1699675" y="54600"/>
            <a:ext cx="8520600" cy="4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Wireframes: Enterprise Productivity Software </a:t>
            </a:r>
            <a:endParaRPr sz="2000"/>
          </a:p>
        </p:txBody>
      </p:sp>
      <p:pic>
        <p:nvPicPr>
          <p:cNvPr id="62" name="Google Shape;62;p14" title="Screen Shot 2025-05-02 at 2.49.15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50" y="778650"/>
            <a:ext cx="4730651" cy="319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 title="Screen Shot 2025-05-02 at 2.49.42 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9300" y="621900"/>
            <a:ext cx="4043425" cy="341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