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hWHGvpk7WHwt7EKIAmRk7ZdtAm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b85636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3b85636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b85636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53b85636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69075" y="295475"/>
            <a:ext cx="7758900" cy="525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Initiative - App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69075" y="1115450"/>
            <a:ext cx="2473200" cy="52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211925" y="1115450"/>
            <a:ext cx="2473200" cy="525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5854775" y="1115450"/>
            <a:ext cx="2473200" cy="525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69125" y="2341950"/>
            <a:ext cx="2473200" cy="41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9025" y="2965725"/>
            <a:ext cx="2473200" cy="41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69125" y="3544125"/>
            <a:ext cx="2473200" cy="41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"/>
          <p:cNvCxnSpPr>
            <a:stCxn id="54" idx="2"/>
            <a:endCxn id="55" idx="0"/>
          </p:cNvCxnSpPr>
          <p:nvPr/>
        </p:nvCxnSpPr>
        <p:spPr>
          <a:xfrm rot="5400000">
            <a:off x="2979875" y="-353275"/>
            <a:ext cx="294600" cy="26427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"/>
          <p:cNvCxnSpPr>
            <a:stCxn id="54" idx="2"/>
            <a:endCxn id="57" idx="0"/>
          </p:cNvCxnSpPr>
          <p:nvPr/>
        </p:nvCxnSpPr>
        <p:spPr>
          <a:xfrm flipH="1" rot="-5400000">
            <a:off x="5622725" y="-353425"/>
            <a:ext cx="294600" cy="26430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>
            <a:stCxn id="54" idx="2"/>
            <a:endCxn id="56" idx="0"/>
          </p:cNvCxnSpPr>
          <p:nvPr/>
        </p:nvCxnSpPr>
        <p:spPr>
          <a:xfrm>
            <a:off x="4448525" y="820775"/>
            <a:ext cx="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>
            <a:endCxn id="58" idx="0"/>
          </p:cNvCxnSpPr>
          <p:nvPr/>
        </p:nvCxnSpPr>
        <p:spPr>
          <a:xfrm>
            <a:off x="1805725" y="1640850"/>
            <a:ext cx="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4448525" y="1640850"/>
            <a:ext cx="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7091375" y="1640850"/>
            <a:ext cx="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/>
          <p:nvPr/>
        </p:nvSpPr>
        <p:spPr>
          <a:xfrm>
            <a:off x="3276813" y="2341938"/>
            <a:ext cx="2473200" cy="4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76713" y="2965713"/>
            <a:ext cx="2473200" cy="4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276813" y="3544113"/>
            <a:ext cx="2473200" cy="4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984600" y="2342050"/>
            <a:ext cx="2473200" cy="4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984500" y="2965825"/>
            <a:ext cx="2473200" cy="4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984600" y="3544225"/>
            <a:ext cx="2473200" cy="4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3b8563692_0_22"/>
          <p:cNvSpPr/>
          <p:nvPr/>
        </p:nvSpPr>
        <p:spPr>
          <a:xfrm>
            <a:off x="569075" y="295475"/>
            <a:ext cx="7758900" cy="525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Step 2: Select testing techniques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53b8563692_0_22"/>
          <p:cNvSpPr txBox="1"/>
          <p:nvPr/>
        </p:nvSpPr>
        <p:spPr>
          <a:xfrm>
            <a:off x="569075" y="1204600"/>
            <a:ext cx="79119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Note the testing techniques you chose for this activity.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Technique #1 &amp; your justification: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Technique #2 &amp; your justification: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b8563692_0_45"/>
          <p:cNvSpPr/>
          <p:nvPr/>
        </p:nvSpPr>
        <p:spPr>
          <a:xfrm>
            <a:off x="569075" y="295475"/>
            <a:ext cx="7758900" cy="525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Step 3: </a:t>
            </a:r>
            <a:r>
              <a:rPr b="1" lang="en">
                <a:solidFill>
                  <a:schemeClr val="lt1"/>
                </a:solidFill>
              </a:rPr>
              <a:t>Analyze user feedback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53b8563692_0_45"/>
          <p:cNvSpPr txBox="1"/>
          <p:nvPr/>
        </p:nvSpPr>
        <p:spPr>
          <a:xfrm>
            <a:off x="569075" y="1204600"/>
            <a:ext cx="79119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Record your key usability insights and two key usability issues derived from the </a:t>
            </a:r>
            <a:r>
              <a:rPr i="1" lang="en" sz="1500"/>
              <a:t>Sample user feedback </a:t>
            </a:r>
            <a:r>
              <a:rPr lang="en" sz="1500"/>
              <a:t>document</a:t>
            </a:r>
            <a:r>
              <a:rPr lang="en" sz="1500"/>
              <a:t>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Technique #1 &amp; your justification: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Technique #2 &amp; your justification: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