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7" roundtripDataSignature="AMtx7miggEim46zawMPusd/J7losfhDP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593775" y="786275"/>
            <a:ext cx="1834200" cy="3687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Have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2540650" y="786275"/>
            <a:ext cx="1834200" cy="3687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Should Have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4487525" y="786275"/>
            <a:ext cx="1834200" cy="3687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Could Have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6434400" y="786275"/>
            <a:ext cx="1834200" cy="3687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Won’t Have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593775" y="1214510"/>
            <a:ext cx="1834200" cy="3641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2540650" y="1214510"/>
            <a:ext cx="1834200" cy="3641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4487525" y="1214510"/>
            <a:ext cx="1834200" cy="364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6434400" y="1214510"/>
            <a:ext cx="1834200" cy="364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788675" y="1456099"/>
            <a:ext cx="960000" cy="587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Task Management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1238275" y="2344786"/>
            <a:ext cx="960000" cy="587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900"/>
              <a:t>Collaboration Tools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788675" y="3101857"/>
            <a:ext cx="960000" cy="587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900"/>
              <a:t>Project Dashboard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2779600" y="1524454"/>
            <a:ext cx="960000" cy="587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Gantt Chart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4717225" y="1977669"/>
            <a:ext cx="960000" cy="587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AI-powered Task Prioritization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5054250" y="2932389"/>
            <a:ext cx="960000" cy="587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Customizable Workflows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6654850" y="1977669"/>
            <a:ext cx="960000" cy="587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Automated Project Risk Assessment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862900" y="2565272"/>
            <a:ext cx="960000" cy="587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/>
              <a:t>Document Management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262100" y="207475"/>
            <a:ext cx="7294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Example based on: enterprise-level project management software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