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8" roundtripDataSignature="AMtx7mjcTCa4c0clwA9QMPvq99qbTKpi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8999EA-FFD8-46E5-93F1-EED3BB5E72EF}">
  <a:tblStyle styleId="{BA8999EA-FFD8-46E5-93F1-EED3BB5E72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/>
        </p:nvGraphicFramePr>
        <p:xfrm>
          <a:off x="1143238" y="100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{BA8999EA-FFD8-46E5-93F1-EED3BB5E72EF}</a:tableStyleId>
              </a:tblPr>
              <a:tblGrid>
                <a:gridCol w="3619500"/>
                <a:gridCol w="3619500"/>
              </a:tblGrid>
              <a:tr h="127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High Value/High Effort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High Value/Low Effort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Low Value/High Effort</a:t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Low Value/Low Effort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55" name="Google Shape;55;p1"/>
          <p:cNvSpPr/>
          <p:nvPr/>
        </p:nvSpPr>
        <p:spPr>
          <a:xfrm>
            <a:off x="1164713" y="4726875"/>
            <a:ext cx="7217400" cy="27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Effort By Product Team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 rot="-5400000">
            <a:off x="-891987" y="2657250"/>
            <a:ext cx="3581100" cy="27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Value for Users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38500"/>
            <a:ext cx="600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Value/Effort Matrix for Feature Prioritization </a:t>
            </a:r>
            <a:endParaRPr b="1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679813" y="14681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Project Dashboard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928313" y="1676600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/>
              <a:t>Gantt Chart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504813" y="3262600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/>
              <a:t>Blockchain-based Document Verification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2639813" y="3590100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206013" y="177267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/>
              <a:t>Document Management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6394188" y="14681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Real-time Notifications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5204263" y="31499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/>
              <a:t>Recurring 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6480138" y="33242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/>
              <a:t>Kanban Board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59400" y="504575"/>
            <a:ext cx="729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Example based on: enterprise-level project management software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