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93775" y="343075"/>
            <a:ext cx="1834200" cy="4089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Have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540650" y="343075"/>
            <a:ext cx="1834200" cy="408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Have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487525" y="343075"/>
            <a:ext cx="1834200" cy="408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Have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434400" y="343075"/>
            <a:ext cx="1834200" cy="408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Won’t Have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93775" y="817950"/>
            <a:ext cx="1834200" cy="403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540650" y="817950"/>
            <a:ext cx="1834200" cy="4037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487525" y="817950"/>
            <a:ext cx="1834200" cy="403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434400" y="817950"/>
            <a:ext cx="1834200" cy="403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788675" y="1085850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3" name="Google Shape;63;p13"/>
          <p:cNvSpPr/>
          <p:nvPr/>
        </p:nvSpPr>
        <p:spPr>
          <a:xfrm>
            <a:off x="1238275" y="2071325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788675" y="2910850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2779600" y="1161650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6" name="Google Shape;66;p13"/>
          <p:cNvSpPr/>
          <p:nvPr/>
        </p:nvSpPr>
        <p:spPr>
          <a:xfrm>
            <a:off x="4717225" y="1664225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7" name="Google Shape;67;p13"/>
          <p:cNvSpPr/>
          <p:nvPr/>
        </p:nvSpPr>
        <p:spPr>
          <a:xfrm>
            <a:off x="5054250" y="2722925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8" name="Google Shape;68;p13"/>
          <p:cNvSpPr/>
          <p:nvPr/>
        </p:nvSpPr>
        <p:spPr>
          <a:xfrm>
            <a:off x="6654850" y="1664225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9" name="Google Shape;69;p13"/>
          <p:cNvSpPr/>
          <p:nvPr/>
        </p:nvSpPr>
        <p:spPr>
          <a:xfrm>
            <a:off x="2862900" y="2315825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