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B5E561-41F3-462A-82CC-326E2607A3AE}">
  <a:tblStyle styleId="{4DB5E561-41F3-462A-82CC-326E2607A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160425" y="642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{4DB5E561-41F3-462A-82CC-326E2607A3AE}</a:tableStyleId>
              </a:tblPr>
              <a:tblGrid>
                <a:gridCol w="3619500"/>
                <a:gridCol w="3619500"/>
              </a:tblGrid>
              <a:tr h="1278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 Value/High Effort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High Value/Low Effort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Low Value/High Effort</a:t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Low Value/Low Effort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55" name="Google Shape;55;p13"/>
          <p:cNvSpPr/>
          <p:nvPr/>
        </p:nvSpPr>
        <p:spPr>
          <a:xfrm>
            <a:off x="1181900" y="4366500"/>
            <a:ext cx="7217400" cy="27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Effort By Product Team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-874800" y="2296875"/>
            <a:ext cx="3581100" cy="27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Value for Users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5100" y="109425"/>
            <a:ext cx="6008100" cy="3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dk1"/>
                </a:solidFill>
              </a:rPr>
              <a:t>Value/Effort Matrix for Feature Prioritization </a:t>
            </a:r>
            <a:endParaRPr b="1" sz="1800" u="sng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97000" y="11077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59" name="Google Shape;59;p13"/>
          <p:cNvSpPr/>
          <p:nvPr/>
        </p:nvSpPr>
        <p:spPr>
          <a:xfrm>
            <a:off x="2945500" y="13162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1522000" y="29022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2657000" y="3229725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5223200" y="141230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6411375" y="11077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5221450" y="27895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6497325" y="2963850"/>
            <a:ext cx="960000" cy="651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