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08b7b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08b7b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FFF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601000" y="46900"/>
            <a:ext cx="1594500" cy="675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5 WHYS</a:t>
            </a:r>
            <a:endParaRPr b="1" sz="2500"/>
          </a:p>
        </p:txBody>
      </p:sp>
      <p:sp>
        <p:nvSpPr>
          <p:cNvPr id="55" name="Google Shape;55;p13"/>
          <p:cNvSpPr/>
          <p:nvPr/>
        </p:nvSpPr>
        <p:spPr>
          <a:xfrm>
            <a:off x="-12700" y="561225"/>
            <a:ext cx="6047100" cy="53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89678" y="561225"/>
            <a:ext cx="48888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24660" y="620044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1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93435" y="819928"/>
            <a:ext cx="488700" cy="6876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86141" y="1272658"/>
            <a:ext cx="6047100" cy="53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788519" y="1272658"/>
            <a:ext cx="48888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9233" y="1331478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2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851800" y="1984327"/>
            <a:ext cx="6047100" cy="53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254177" y="1984327"/>
            <a:ext cx="48888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050562" y="2036067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3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7528806" y="1666571"/>
            <a:ext cx="488700" cy="6876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1252663" y="2709400"/>
            <a:ext cx="6047100" cy="53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655040" y="2709400"/>
            <a:ext cx="48888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451425" y="2761141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4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8105853" y="2527470"/>
            <a:ext cx="488700" cy="6876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1636884" y="3383674"/>
            <a:ext cx="6047100" cy="530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039261" y="3383674"/>
            <a:ext cx="4888800" cy="530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8567500" y="3290649"/>
            <a:ext cx="488700" cy="623400"/>
          </a:xfrm>
          <a:prstGeom prst="curvedLeftArrow">
            <a:avLst>
              <a:gd fmla="val 25000" name="adj1"/>
              <a:gd fmla="val 50000" name="adj2"/>
              <a:gd fmla="val 36814" name="adj3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26600" y="4180725"/>
            <a:ext cx="9144000" cy="9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1906437" y="3485041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Why 5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26600" y="4197650"/>
            <a:ext cx="1892400" cy="42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563912" y="4180341"/>
            <a:ext cx="817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Root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39300" y="4718350"/>
            <a:ext cx="1892400" cy="42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66697" y="4743375"/>
            <a:ext cx="10122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3"/>
          <p:cNvSpPr/>
          <p:nvPr/>
        </p:nvSpPr>
        <p:spPr>
          <a:xfrm>
            <a:off x="2172900" y="4676025"/>
            <a:ext cx="6971100" cy="46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2172900" y="4185026"/>
            <a:ext cx="6971100" cy="465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