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7" roundtripDataSignature="AMtx7mhjD2/1EoZdzkHuCXBQnav81Pup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FFF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705251" y="134"/>
            <a:ext cx="7596900" cy="373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"/>
          <p:cNvCxnSpPr/>
          <p:nvPr/>
        </p:nvCxnSpPr>
        <p:spPr>
          <a:xfrm>
            <a:off x="715802" y="22776"/>
            <a:ext cx="7586400" cy="37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6" name="Google Shape;56;p1"/>
          <p:cNvCxnSpPr/>
          <p:nvPr/>
        </p:nvCxnSpPr>
        <p:spPr>
          <a:xfrm flipH="1">
            <a:off x="699900" y="0"/>
            <a:ext cx="7607100" cy="3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7" name="Google Shape;57;p1"/>
          <p:cNvSpPr/>
          <p:nvPr/>
        </p:nvSpPr>
        <p:spPr>
          <a:xfrm>
            <a:off x="4014400" y="1451967"/>
            <a:ext cx="749400" cy="7746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231450" y="0"/>
            <a:ext cx="2681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do they 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think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feel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006425" y="982175"/>
            <a:ext cx="173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do they 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hear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167475" y="982175"/>
            <a:ext cx="1885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do they 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339675" y="2307300"/>
            <a:ext cx="2274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do they 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say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002425" y="3941650"/>
            <a:ext cx="2944200" cy="11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Data trust issues due to inconsistencies.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Long onboarding and steep learning curves.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Resistance to change from departments.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Limited visibility into real-time performance metrics.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63" name="Google Shape;63;p1"/>
          <p:cNvSpPr/>
          <p:nvPr/>
        </p:nvSpPr>
        <p:spPr>
          <a:xfrm>
            <a:off x="1271200" y="3761625"/>
            <a:ext cx="863100" cy="69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2477800" y="2662800"/>
            <a:ext cx="3822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“We’re spending way too much time on manual tasks.”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“We don’t have the budget for custom solutions or advanced software.”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wish we could get our tools to work together without so much hassle.”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“We’re too small to have an IT department—automation needs to be simple.”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880875" y="220625"/>
            <a:ext cx="4178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“There must be a way to make this process faster.”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 only we could automate simple tasks, we could focus on growth.”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236275" y="509550"/>
            <a:ext cx="5064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“I’m worried about data consistency—there are too many places for errors.”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“Our team needs a tool that’s straightforward without requiring technical skills.”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78675" y="1337675"/>
            <a:ext cx="29442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“Our competitors are already using AI to predict customer behavior.”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"IT says we need to reduce our tech stack complexity."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"C-level execs are frustrated with delays in reporting."</a:t>
            </a:r>
            <a:endParaRPr sz="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5438950" y="1354900"/>
            <a:ext cx="29442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" sz="900">
                <a:solidFill>
                  <a:schemeClr val="dk1"/>
                </a:solidFill>
              </a:rPr>
              <a:t>Multiple tools causing data silos.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" sz="900">
                <a:solidFill>
                  <a:schemeClr val="dk1"/>
                </a:solidFill>
              </a:rPr>
              <a:t>Peers using fragmented, non-standardized analytics solutions.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" sz="900">
                <a:solidFill>
                  <a:schemeClr val="dk1"/>
                </a:solidFill>
              </a:rPr>
              <a:t>High vendor churn due to over-promises and under-delivery.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" sz="900">
                <a:solidFill>
                  <a:schemeClr val="dk1"/>
                </a:solidFill>
              </a:rPr>
              <a:t>Growing expectations for real-time d</a:t>
            </a:r>
            <a:r>
              <a:rPr lang="en" sz="900">
                <a:solidFill>
                  <a:schemeClr val="dk1"/>
                </a:solidFill>
              </a:rPr>
              <a:t>ata </a:t>
            </a:r>
            <a:r>
              <a:rPr lang="en" sz="900">
                <a:solidFill>
                  <a:schemeClr val="dk1"/>
                </a:solidFill>
              </a:rPr>
              <a:t>reporting </a:t>
            </a:r>
            <a:endParaRPr sz="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758250" y="3866900"/>
            <a:ext cx="3251100" cy="11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/>
              <a:t>Unified analytics platform across departments.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/>
              <a:t>Faster decision-making based on trusted insights.</a:t>
            </a:r>
            <a:endParaRPr sz="1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/>
              <a:t>Improved stakeholder satisfaction.</a:t>
            </a:r>
            <a:br>
              <a:rPr lang="en" sz="1000"/>
            </a:br>
            <a:r>
              <a:rPr lang="en" sz="1000"/>
              <a:t>Demonstrated ROI and strategic business impact</a:t>
            </a:r>
            <a:endParaRPr sz="1000"/>
          </a:p>
        </p:txBody>
      </p:sp>
      <p:sp>
        <p:nvSpPr>
          <p:cNvPr id="70" name="Google Shape;70;p1"/>
          <p:cNvSpPr/>
          <p:nvPr/>
        </p:nvSpPr>
        <p:spPr>
          <a:xfrm>
            <a:off x="5110968" y="3761625"/>
            <a:ext cx="863100" cy="69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