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9"/>
  </p:notesMasterIdLst>
  <p:sldIdLst>
    <p:sldId id="256" r:id="rId2"/>
    <p:sldId id="257" r:id="rId3"/>
    <p:sldId id="266" r:id="rId4"/>
    <p:sldId id="274" r:id="rId5"/>
    <p:sldId id="262" r:id="rId6"/>
    <p:sldId id="261" r:id="rId7"/>
    <p:sldId id="28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2CF464-FBC3-4805-8F04-0FFAB0F93DCC}">
  <a:tblStyle styleId="{0B2CF464-FBC3-4805-8F04-0FFAB0F93D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9fa940987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9fa940987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878275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878275" y="1744345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5351497" y="1251675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5351493" y="1744282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1878275" y="2898148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187827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7"/>
          </p:nvPr>
        </p:nvSpPr>
        <p:spPr>
          <a:xfrm>
            <a:off x="5351425" y="2898156"/>
            <a:ext cx="27876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8"/>
          </p:nvPr>
        </p:nvSpPr>
        <p:spPr>
          <a:xfrm>
            <a:off x="5351425" y="3390754"/>
            <a:ext cx="27876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ubTitle" idx="9"/>
          </p:nvPr>
        </p:nvSpPr>
        <p:spPr>
          <a:xfrm rot="-5400803">
            <a:off x="609009" y="1779468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63" r:id="rId5"/>
    <p:sldLayoutId id="2147483664" r:id="rId6"/>
    <p:sldLayoutId id="2147483666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accent1"/>
                </a:solidFill>
              </a:rPr>
              <a:t>Sales Report</a:t>
            </a:r>
            <a:br>
              <a:rPr lang="en-MY" dirty="0">
                <a:solidFill>
                  <a:schemeClr val="accent1"/>
                </a:solidFill>
              </a:rPr>
            </a:br>
            <a:r>
              <a:rPr lang="en-MY" dirty="0">
                <a:solidFill>
                  <a:schemeClr val="bg2"/>
                </a:solidFill>
              </a:rPr>
              <a:t>2021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Jan 2022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Agenda</a:t>
            </a:r>
            <a:endParaRPr sz="4000"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4422227" y="1127234"/>
            <a:ext cx="4008497" cy="3441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MY" sz="2400" dirty="0">
                <a:solidFill>
                  <a:schemeClr val="dk1"/>
                </a:solidFill>
              </a:rPr>
              <a:t>Annual sales performance breakdown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-MY" sz="2400" dirty="0">
                <a:solidFill>
                  <a:schemeClr val="dk1"/>
                </a:solidFill>
              </a:rPr>
              <a:t>Sales trend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Montserrat"/>
              <a:buChar char="●"/>
            </a:pPr>
            <a:endParaRPr sz="240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D70C6-E170-41A3-AC16-1FA16448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75" y="1277011"/>
            <a:ext cx="3510028" cy="27116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5089900" y="1633724"/>
            <a:ext cx="2787600" cy="28121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1266500" y="1633725"/>
            <a:ext cx="3164875" cy="28121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5089899" y="1293524"/>
            <a:ext cx="2787600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/>
          <p:cNvSpPr/>
          <p:nvPr/>
        </p:nvSpPr>
        <p:spPr>
          <a:xfrm>
            <a:off x="1266500" y="1293525"/>
            <a:ext cx="3164875" cy="34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Overview</a:t>
            </a:r>
            <a:endParaRPr sz="4000" dirty="0"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1"/>
          </p:nvPr>
        </p:nvSpPr>
        <p:spPr>
          <a:xfrm>
            <a:off x="1266501" y="1234440"/>
            <a:ext cx="27876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Strengths</a:t>
            </a:r>
            <a:endParaRPr dirty="0"/>
          </a:p>
        </p:txBody>
      </p:sp>
      <p:sp>
        <p:nvSpPr>
          <p:cNvPr id="313" name="Google Shape;313;p40"/>
          <p:cNvSpPr txBox="1">
            <a:spLocks noGrp="1"/>
          </p:cNvSpPr>
          <p:nvPr>
            <p:ph type="subTitle" idx="2"/>
          </p:nvPr>
        </p:nvSpPr>
        <p:spPr>
          <a:xfrm>
            <a:off x="1358013" y="1773323"/>
            <a:ext cx="2787600" cy="24754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Majority sales amounts </a:t>
            </a:r>
            <a:r>
              <a:rPr lang="en-MY" sz="1800" dirty="0"/>
              <a:t>b</a:t>
            </a:r>
            <a:r>
              <a:rPr lang="en" sz="1800" dirty="0"/>
              <a:t>etween $5000 to $20000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56% met the minimum $15000 target sales</a:t>
            </a:r>
            <a:endParaRPr sz="1800" dirty="0"/>
          </a:p>
        </p:txBody>
      </p:sp>
      <p:sp>
        <p:nvSpPr>
          <p:cNvPr id="314" name="Google Shape;314;p40"/>
          <p:cNvSpPr txBox="1">
            <a:spLocks noGrp="1"/>
          </p:cNvSpPr>
          <p:nvPr>
            <p:ph type="subTitle" idx="3"/>
          </p:nvPr>
        </p:nvSpPr>
        <p:spPr>
          <a:xfrm>
            <a:off x="5089898" y="1251675"/>
            <a:ext cx="3049199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Weaknesses</a:t>
            </a:r>
            <a:endParaRPr dirty="0"/>
          </a:p>
        </p:txBody>
      </p:sp>
      <p:sp>
        <p:nvSpPr>
          <p:cNvPr id="315" name="Google Shape;315;p40"/>
          <p:cNvSpPr txBox="1">
            <a:spLocks noGrp="1"/>
          </p:cNvSpPr>
          <p:nvPr>
            <p:ph type="subTitle" idx="4"/>
          </p:nvPr>
        </p:nvSpPr>
        <p:spPr>
          <a:xfrm>
            <a:off x="5089898" y="1843250"/>
            <a:ext cx="2787600" cy="2127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MY" sz="1800" dirty="0"/>
              <a:t>Inconsistent Sales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dirty="0"/>
              <a:t>Certain areas and employees weak in sales</a:t>
            </a:r>
            <a:endParaRPr sz="1800" dirty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13"/>
          </p:nvPr>
        </p:nvSpPr>
        <p:spPr>
          <a:xfrm rot="-5400000">
            <a:off x="609075" y="3422400"/>
            <a:ext cx="1284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Externl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Strengths</a:t>
            </a:r>
            <a:endParaRPr sz="4000" dirty="0"/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13225" y="1442544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Majority sales amounts between $5000 to $20000</a:t>
            </a:r>
          </a:p>
        </p:txBody>
      </p:sp>
      <p:sp>
        <p:nvSpPr>
          <p:cNvPr id="465" name="Google Shape;465;p48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8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23D6A-7B3B-4FD8-BFA8-B28BB057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146" y="1370975"/>
            <a:ext cx="5443674" cy="3251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4F96FCE3-452B-4316-A7AE-B92792F1A817}"/>
              </a:ext>
            </a:extLst>
          </p:cNvPr>
          <p:cNvSpPr/>
          <p:nvPr/>
        </p:nvSpPr>
        <p:spPr>
          <a:xfrm>
            <a:off x="6094200" y="1868214"/>
            <a:ext cx="2727434" cy="196280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38A78A-7782-4AD8-9467-B8C7C188BE3F}"/>
              </a:ext>
            </a:extLst>
          </p:cNvPr>
          <p:cNvSpPr/>
          <p:nvPr/>
        </p:nvSpPr>
        <p:spPr>
          <a:xfrm>
            <a:off x="3326938" y="1868214"/>
            <a:ext cx="2727434" cy="196280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2513A31-9731-4410-9D37-111B537FF6A0}"/>
              </a:ext>
            </a:extLst>
          </p:cNvPr>
          <p:cNvSpPr/>
          <p:nvPr/>
        </p:nvSpPr>
        <p:spPr>
          <a:xfrm>
            <a:off x="559676" y="1931276"/>
            <a:ext cx="2727434" cy="196280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5" name="Google Shape;235;p3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892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Concerns</a:t>
            </a:r>
            <a:endParaRPr sz="4000" dirty="0"/>
          </a:p>
        </p:txBody>
      </p:sp>
      <p:sp>
        <p:nvSpPr>
          <p:cNvPr id="236" name="Google Shape;236;p36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Period</a:t>
            </a:r>
            <a:endParaRPr dirty="0"/>
          </a:p>
        </p:txBody>
      </p:sp>
      <p:sp>
        <p:nvSpPr>
          <p:cNvPr id="237" name="Google Shape;237;p36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May to August lowest sales recorded</a:t>
            </a: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subTitle" idx="3"/>
          </p:nvPr>
        </p:nvSpPr>
        <p:spPr>
          <a:xfrm>
            <a:off x="3596552" y="23572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Area</a:t>
            </a:r>
            <a:endParaRPr dirty="0"/>
          </a:p>
        </p:txBody>
      </p:sp>
      <p:sp>
        <p:nvSpPr>
          <p:cNvPr id="239" name="Google Shape;239;p36"/>
          <p:cNvSpPr txBox="1">
            <a:spLocks noGrp="1"/>
          </p:cNvSpPr>
          <p:nvPr>
            <p:ph type="subTitle" idx="4"/>
          </p:nvPr>
        </p:nvSpPr>
        <p:spPr>
          <a:xfrm>
            <a:off x="3576638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South and West problematic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subTitle" idx="5"/>
          </p:nvPr>
        </p:nvSpPr>
        <p:spPr>
          <a:xfrm>
            <a:off x="6322624" y="235725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Employees</a:t>
            </a:r>
            <a:endParaRPr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ubTitle" idx="6"/>
          </p:nvPr>
        </p:nvSpPr>
        <p:spPr>
          <a:xfrm>
            <a:off x="6393745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Slightly more than half perform better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3468414" y="260131"/>
            <a:ext cx="4571961" cy="1958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Employee Performances</a:t>
            </a:r>
            <a:endParaRPr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3C17-46B1-4E57-9C42-2340A8EFE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00" y="1802950"/>
            <a:ext cx="8280799" cy="3340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649" name="Google Shape;649;p62"/>
          <p:cNvSpPr txBox="1"/>
          <p:nvPr/>
        </p:nvSpPr>
        <p:spPr>
          <a:xfrm>
            <a:off x="713225" y="1630928"/>
            <a:ext cx="3841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MY" dirty="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XYZ Company</a:t>
            </a:r>
            <a:endParaRPr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62"/>
          <p:cNvSpPr/>
          <p:nvPr/>
        </p:nvSpPr>
        <p:spPr>
          <a:xfrm>
            <a:off x="823351" y="292697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1" name="Google Shape;651;p62"/>
          <p:cNvGrpSpPr/>
          <p:nvPr/>
        </p:nvGrpSpPr>
        <p:grpSpPr>
          <a:xfrm>
            <a:off x="1343892" y="2926915"/>
            <a:ext cx="407432" cy="407391"/>
            <a:chOff x="812101" y="2571761"/>
            <a:chExt cx="417066" cy="417024"/>
          </a:xfrm>
        </p:grpSpPr>
        <p:sp>
          <p:nvSpPr>
            <p:cNvPr id="652" name="Google Shape;652;p62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2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2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2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6" name="Google Shape;656;p62"/>
          <p:cNvGrpSpPr/>
          <p:nvPr/>
        </p:nvGrpSpPr>
        <p:grpSpPr>
          <a:xfrm>
            <a:off x="1864486" y="2926915"/>
            <a:ext cx="407391" cy="407391"/>
            <a:chOff x="1323129" y="2571761"/>
            <a:chExt cx="417024" cy="417024"/>
          </a:xfrm>
        </p:grpSpPr>
        <p:sp>
          <p:nvSpPr>
            <p:cNvPr id="657" name="Google Shape;657;p62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2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2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2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1" name="Google Shape;661;p62"/>
          <p:cNvSpPr txBox="1"/>
          <p:nvPr/>
        </p:nvSpPr>
        <p:spPr>
          <a:xfrm>
            <a:off x="713225" y="4249600"/>
            <a:ext cx="3710400" cy="2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86</Words>
  <Application>Microsoft Office PowerPoint</Application>
  <PresentationFormat>On-screen Show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</vt:lpstr>
      <vt:lpstr>Montserrat</vt:lpstr>
      <vt:lpstr>Quicksand Medium</vt:lpstr>
      <vt:lpstr>Management Consulting Toolkit by Slidesgo</vt:lpstr>
      <vt:lpstr>Sales Report 2021</vt:lpstr>
      <vt:lpstr>Agenda</vt:lpstr>
      <vt:lpstr>Overview</vt:lpstr>
      <vt:lpstr>Strengths</vt:lpstr>
      <vt:lpstr>Concerns</vt:lpstr>
      <vt:lpstr>Employee Performances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 2021</dc:title>
  <cp:lastModifiedBy>Dennis Lam</cp:lastModifiedBy>
  <cp:revision>27</cp:revision>
  <dcterms:modified xsi:type="dcterms:W3CDTF">2022-01-16T03:09:06Z</dcterms:modified>
</cp:coreProperties>
</file>