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5"/>
    <p:sldMasterId id="2147483692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B4A4B0-7A17-4921-BE43-6A191F44CD97}">
  <a:tblStyle styleId="{80B4A4B0-7A17-4921-BE43-6A191F44C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Google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oogleSans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fcf64ecd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bfcf64ecd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bfcf64ecd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bfcf64ecd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fcf64ecd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b="0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• Multi-column" showMasterSp="0">
  <p:cSld name="Title Slide_1_1_3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5" type="subTitle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7" type="subTitle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8" type="body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-col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6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7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9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9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" name="Google Shape;1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b="0" i="0" sz="10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b="0" i="0" sz="8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42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B7B7B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1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each action in the journey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until the user reaches their goal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4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opportunities for improvement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This is where new ideas may come from!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Accessibility key on map app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Ticket explanations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Designated walk lanes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Phone vibrates to inform user when to get off of subway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Signs mention landmarks (not corner)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Congratulations!</a:t>
            </a:r>
            <a:r>
              <a:rPr b="1" lang="en" sz="4000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4000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The journey map is complete!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05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6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2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descriptions for each action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What tasks does the user have to do?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3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how the user feels at each point </a:t>
            </a:r>
            <a:endParaRPr b="1" sz="39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Guesstimates are okay!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