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6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Lam" userId="b03a39e68183e059" providerId="LiveId" clId="{4576C606-28F4-4F2B-991B-93C8DA17BF16}"/>
    <pc:docChg chg="undo redo custSel delSld modSld">
      <pc:chgData name="Dennis Lam" userId="b03a39e68183e059" providerId="LiveId" clId="{4576C606-28F4-4F2B-991B-93C8DA17BF16}" dt="2021-11-19T04:52:28.085" v="658" actId="20577"/>
      <pc:docMkLst>
        <pc:docMk/>
      </pc:docMkLst>
      <pc:sldChg chg="del">
        <pc:chgData name="Dennis Lam" userId="b03a39e68183e059" providerId="LiveId" clId="{4576C606-28F4-4F2B-991B-93C8DA17BF16}" dt="2021-11-19T04:49:39.508" v="360" actId="2696"/>
        <pc:sldMkLst>
          <pc:docMk/>
          <pc:sldMk cId="0" sldId="256"/>
        </pc:sldMkLst>
      </pc:sldChg>
      <pc:sldChg chg="addSp delSp modSp mod">
        <pc:chgData name="Dennis Lam" userId="b03a39e68183e059" providerId="LiveId" clId="{4576C606-28F4-4F2B-991B-93C8DA17BF16}" dt="2021-11-19T03:11:14.533" v="36" actId="478"/>
        <pc:sldMkLst>
          <pc:docMk/>
          <pc:sldMk cId="0" sldId="258"/>
        </pc:sldMkLst>
        <pc:spChg chg="add del mod">
          <ac:chgData name="Dennis Lam" userId="b03a39e68183e059" providerId="LiveId" clId="{4576C606-28F4-4F2B-991B-93C8DA17BF16}" dt="2021-11-19T03:11:14.533" v="36" actId="478"/>
          <ac:spMkLst>
            <pc:docMk/>
            <pc:sldMk cId="0" sldId="258"/>
            <ac:spMk id="2" creationId="{FBEBC118-2F4B-4944-BEBB-30D45BA64129}"/>
          </ac:spMkLst>
        </pc:spChg>
        <pc:spChg chg="add mod">
          <ac:chgData name="Dennis Lam" userId="b03a39e68183e059" providerId="LiveId" clId="{4576C606-28F4-4F2B-991B-93C8DA17BF16}" dt="2021-11-19T03:10:57.214" v="32" actId="20577"/>
          <ac:spMkLst>
            <pc:docMk/>
            <pc:sldMk cId="0" sldId="258"/>
            <ac:spMk id="3" creationId="{180D744D-3093-4302-98AB-A827848C7ED2}"/>
          </ac:spMkLst>
        </pc:spChg>
        <pc:spChg chg="mod">
          <ac:chgData name="Dennis Lam" userId="b03a39e68183e059" providerId="LiveId" clId="{4576C606-28F4-4F2B-991B-93C8DA17BF16}" dt="2021-11-19T03:10:13.382" v="5" actId="20577"/>
          <ac:spMkLst>
            <pc:docMk/>
            <pc:sldMk cId="0" sldId="258"/>
            <ac:spMk id="68" creationId="{00000000-0000-0000-0000-000000000000}"/>
          </ac:spMkLst>
        </pc:spChg>
        <pc:spChg chg="mod">
          <ac:chgData name="Dennis Lam" userId="b03a39e68183e059" providerId="LiveId" clId="{4576C606-28F4-4F2B-991B-93C8DA17BF16}" dt="2021-11-19T03:10:34.788" v="16" actId="20577"/>
          <ac:spMkLst>
            <pc:docMk/>
            <pc:sldMk cId="0" sldId="258"/>
            <ac:spMk id="70" creationId="{00000000-0000-0000-0000-000000000000}"/>
          </ac:spMkLst>
        </pc:spChg>
        <pc:spChg chg="mod">
          <ac:chgData name="Dennis Lam" userId="b03a39e68183e059" providerId="LiveId" clId="{4576C606-28F4-4F2B-991B-93C8DA17BF16}" dt="2021-11-19T03:10:45.304" v="23" actId="20577"/>
          <ac:spMkLst>
            <pc:docMk/>
            <pc:sldMk cId="0" sldId="258"/>
            <ac:spMk id="71" creationId="{00000000-0000-0000-0000-000000000000}"/>
          </ac:spMkLst>
        </pc:spChg>
        <pc:spChg chg="mod">
          <ac:chgData name="Dennis Lam" userId="b03a39e68183e059" providerId="LiveId" clId="{4576C606-28F4-4F2B-991B-93C8DA17BF16}" dt="2021-11-19T03:10:51.098" v="27" actId="20577"/>
          <ac:spMkLst>
            <pc:docMk/>
            <pc:sldMk cId="0" sldId="258"/>
            <ac:spMk id="72" creationId="{00000000-0000-0000-0000-000000000000}"/>
          </ac:spMkLst>
        </pc:spChg>
      </pc:sldChg>
      <pc:sldChg chg="modSp mod">
        <pc:chgData name="Dennis Lam" userId="b03a39e68183e059" providerId="LiveId" clId="{4576C606-28F4-4F2B-991B-93C8DA17BF16}" dt="2021-11-19T03:11:59.897" v="53" actId="20577"/>
        <pc:sldMkLst>
          <pc:docMk/>
          <pc:sldMk cId="0" sldId="259"/>
        </pc:sldMkLst>
        <pc:spChg chg="mod">
          <ac:chgData name="Dennis Lam" userId="b03a39e68183e059" providerId="LiveId" clId="{4576C606-28F4-4F2B-991B-93C8DA17BF16}" dt="2021-11-19T03:11:39.189" v="44" actId="20577"/>
          <ac:spMkLst>
            <pc:docMk/>
            <pc:sldMk cId="0" sldId="259"/>
            <ac:spMk id="77" creationId="{00000000-0000-0000-0000-000000000000}"/>
          </ac:spMkLst>
        </pc:spChg>
        <pc:spChg chg="mod">
          <ac:chgData name="Dennis Lam" userId="b03a39e68183e059" providerId="LiveId" clId="{4576C606-28F4-4F2B-991B-93C8DA17BF16}" dt="2021-11-19T03:11:50.125" v="48" actId="20577"/>
          <ac:spMkLst>
            <pc:docMk/>
            <pc:sldMk cId="0" sldId="259"/>
            <ac:spMk id="79" creationId="{00000000-0000-0000-0000-000000000000}"/>
          </ac:spMkLst>
        </pc:spChg>
        <pc:spChg chg="mod">
          <ac:chgData name="Dennis Lam" userId="b03a39e68183e059" providerId="LiveId" clId="{4576C606-28F4-4F2B-991B-93C8DA17BF16}" dt="2021-11-19T03:11:55.754" v="52" actId="20577"/>
          <ac:spMkLst>
            <pc:docMk/>
            <pc:sldMk cId="0" sldId="259"/>
            <ac:spMk id="80" creationId="{00000000-0000-0000-0000-000000000000}"/>
          </ac:spMkLst>
        </pc:spChg>
        <pc:spChg chg="mod">
          <ac:chgData name="Dennis Lam" userId="b03a39e68183e059" providerId="LiveId" clId="{4576C606-28F4-4F2B-991B-93C8DA17BF16}" dt="2021-11-19T03:11:59.897" v="53" actId="20577"/>
          <ac:spMkLst>
            <pc:docMk/>
            <pc:sldMk cId="0" sldId="259"/>
            <ac:spMk id="81" creationId="{00000000-0000-0000-0000-000000000000}"/>
          </ac:spMkLst>
        </pc:spChg>
      </pc:sldChg>
      <pc:sldChg chg="modSp mod">
        <pc:chgData name="Dennis Lam" userId="b03a39e68183e059" providerId="LiveId" clId="{4576C606-28F4-4F2B-991B-93C8DA17BF16}" dt="2021-11-19T03:13:53.530" v="110" actId="20577"/>
        <pc:sldMkLst>
          <pc:docMk/>
          <pc:sldMk cId="0" sldId="260"/>
        </pc:sldMkLst>
        <pc:spChg chg="mod">
          <ac:chgData name="Dennis Lam" userId="b03a39e68183e059" providerId="LiveId" clId="{4576C606-28F4-4F2B-991B-93C8DA17BF16}" dt="2021-11-19T03:13:29.249" v="97" actId="368"/>
          <ac:spMkLst>
            <pc:docMk/>
            <pc:sldMk cId="0" sldId="260"/>
            <ac:spMk id="87" creationId="{00000000-0000-0000-0000-000000000000}"/>
          </ac:spMkLst>
        </pc:spChg>
        <pc:spChg chg="mod">
          <ac:chgData name="Dennis Lam" userId="b03a39e68183e059" providerId="LiveId" clId="{4576C606-28F4-4F2B-991B-93C8DA17BF16}" dt="2021-11-19T03:13:46.834" v="104" actId="20577"/>
          <ac:spMkLst>
            <pc:docMk/>
            <pc:sldMk cId="0" sldId="260"/>
            <ac:spMk id="88" creationId="{00000000-0000-0000-0000-000000000000}"/>
          </ac:spMkLst>
        </pc:spChg>
        <pc:spChg chg="mod">
          <ac:chgData name="Dennis Lam" userId="b03a39e68183e059" providerId="LiveId" clId="{4576C606-28F4-4F2B-991B-93C8DA17BF16}" dt="2021-11-19T03:13:53.530" v="110" actId="20577"/>
          <ac:spMkLst>
            <pc:docMk/>
            <pc:sldMk cId="0" sldId="260"/>
            <ac:spMk id="89" creationId="{00000000-0000-0000-0000-000000000000}"/>
          </ac:spMkLst>
        </pc:spChg>
      </pc:sldChg>
      <pc:sldChg chg="modSp mod modNotes">
        <pc:chgData name="Dennis Lam" userId="b03a39e68183e059" providerId="LiveId" clId="{4576C606-28F4-4F2B-991B-93C8DA17BF16}" dt="2021-11-19T04:26:59.470" v="113" actId="14100"/>
        <pc:sldMkLst>
          <pc:docMk/>
          <pc:sldMk cId="0" sldId="261"/>
        </pc:sldMkLst>
        <pc:picChg chg="mod">
          <ac:chgData name="Dennis Lam" userId="b03a39e68183e059" providerId="LiveId" clId="{4576C606-28F4-4F2B-991B-93C8DA17BF16}" dt="2021-11-19T04:26:59.470" v="113" actId="14100"/>
          <ac:picMkLst>
            <pc:docMk/>
            <pc:sldMk cId="0" sldId="261"/>
            <ac:picMk id="96" creationId="{00000000-0000-0000-0000-000000000000}"/>
          </ac:picMkLst>
        </pc:picChg>
      </pc:sldChg>
      <pc:sldChg chg="modSp mod">
        <pc:chgData name="Dennis Lam" userId="b03a39e68183e059" providerId="LiveId" clId="{4576C606-28F4-4F2B-991B-93C8DA17BF16}" dt="2021-11-19T04:28:57.468" v="122" actId="14826"/>
        <pc:sldMkLst>
          <pc:docMk/>
          <pc:sldMk cId="0" sldId="262"/>
        </pc:sldMkLst>
        <pc:spChg chg="mod">
          <ac:chgData name="Dennis Lam" userId="b03a39e68183e059" providerId="LiveId" clId="{4576C606-28F4-4F2B-991B-93C8DA17BF16}" dt="2021-11-19T04:27:54.241" v="115" actId="255"/>
          <ac:spMkLst>
            <pc:docMk/>
            <pc:sldMk cId="0" sldId="262"/>
            <ac:spMk id="102" creationId="{00000000-0000-0000-0000-000000000000}"/>
          </ac:spMkLst>
        </pc:spChg>
        <pc:spChg chg="mod">
          <ac:chgData name="Dennis Lam" userId="b03a39e68183e059" providerId="LiveId" clId="{4576C606-28F4-4F2B-991B-93C8DA17BF16}" dt="2021-11-19T04:28:21.103" v="121" actId="20577"/>
          <ac:spMkLst>
            <pc:docMk/>
            <pc:sldMk cId="0" sldId="262"/>
            <ac:spMk id="103" creationId="{00000000-0000-0000-0000-000000000000}"/>
          </ac:spMkLst>
        </pc:spChg>
        <pc:picChg chg="mod">
          <ac:chgData name="Dennis Lam" userId="b03a39e68183e059" providerId="LiveId" clId="{4576C606-28F4-4F2B-991B-93C8DA17BF16}" dt="2021-11-19T04:28:57.468" v="122" actId="14826"/>
          <ac:picMkLst>
            <pc:docMk/>
            <pc:sldMk cId="0" sldId="262"/>
            <ac:picMk id="104" creationId="{00000000-0000-0000-0000-000000000000}"/>
          </ac:picMkLst>
        </pc:picChg>
      </pc:sldChg>
      <pc:sldChg chg="modSp mod modNotes">
        <pc:chgData name="Dennis Lam" userId="b03a39e68183e059" providerId="LiveId" clId="{4576C606-28F4-4F2B-991B-93C8DA17BF16}" dt="2021-11-19T04:30:16.810" v="128" actId="14100"/>
        <pc:sldMkLst>
          <pc:docMk/>
          <pc:sldMk cId="0" sldId="264"/>
        </pc:sldMkLst>
        <pc:picChg chg="mod">
          <ac:chgData name="Dennis Lam" userId="b03a39e68183e059" providerId="LiveId" clId="{4576C606-28F4-4F2B-991B-93C8DA17BF16}" dt="2021-11-19T04:30:16.810" v="128" actId="14100"/>
          <ac:picMkLst>
            <pc:docMk/>
            <pc:sldMk cId="0" sldId="264"/>
            <ac:picMk id="117" creationId="{00000000-0000-0000-0000-000000000000}"/>
          </ac:picMkLst>
        </pc:picChg>
        <pc:picChg chg="mod">
          <ac:chgData name="Dennis Lam" userId="b03a39e68183e059" providerId="LiveId" clId="{4576C606-28F4-4F2B-991B-93C8DA17BF16}" dt="2021-11-19T04:29:57.352" v="125" actId="14100"/>
          <ac:picMkLst>
            <pc:docMk/>
            <pc:sldMk cId="0" sldId="264"/>
            <ac:picMk id="119" creationId="{00000000-0000-0000-0000-000000000000}"/>
          </ac:picMkLst>
        </pc:picChg>
      </pc:sldChg>
      <pc:sldChg chg="modSp mod">
        <pc:chgData name="Dennis Lam" userId="b03a39e68183e059" providerId="LiveId" clId="{4576C606-28F4-4F2B-991B-93C8DA17BF16}" dt="2021-11-19T04:33:38.267" v="133" actId="20577"/>
        <pc:sldMkLst>
          <pc:docMk/>
          <pc:sldMk cId="0" sldId="265"/>
        </pc:sldMkLst>
        <pc:spChg chg="mod">
          <ac:chgData name="Dennis Lam" userId="b03a39e68183e059" providerId="LiveId" clId="{4576C606-28F4-4F2B-991B-93C8DA17BF16}" dt="2021-11-19T04:31:22.516" v="129" actId="368"/>
          <ac:spMkLst>
            <pc:docMk/>
            <pc:sldMk cId="0" sldId="265"/>
            <ac:spMk id="126" creationId="{00000000-0000-0000-0000-000000000000}"/>
          </ac:spMkLst>
        </pc:spChg>
        <pc:spChg chg="mod">
          <ac:chgData name="Dennis Lam" userId="b03a39e68183e059" providerId="LiveId" clId="{4576C606-28F4-4F2B-991B-93C8DA17BF16}" dt="2021-11-19T04:33:38.267" v="133" actId="20577"/>
          <ac:spMkLst>
            <pc:docMk/>
            <pc:sldMk cId="0" sldId="265"/>
            <ac:spMk id="127" creationId="{00000000-0000-0000-0000-000000000000}"/>
          </ac:spMkLst>
        </pc:spChg>
        <pc:spChg chg="mod">
          <ac:chgData name="Dennis Lam" userId="b03a39e68183e059" providerId="LiveId" clId="{4576C606-28F4-4F2B-991B-93C8DA17BF16}" dt="2021-11-19T04:33:33.921" v="131" actId="20577"/>
          <ac:spMkLst>
            <pc:docMk/>
            <pc:sldMk cId="0" sldId="265"/>
            <ac:spMk id="128" creationId="{00000000-0000-0000-0000-000000000000}"/>
          </ac:spMkLst>
        </pc:spChg>
      </pc:sldChg>
      <pc:sldChg chg="modSp mod">
        <pc:chgData name="Dennis Lam" userId="b03a39e68183e059" providerId="LiveId" clId="{4576C606-28F4-4F2B-991B-93C8DA17BF16}" dt="2021-11-19T04:37:16.018" v="165" actId="20577"/>
        <pc:sldMkLst>
          <pc:docMk/>
          <pc:sldMk cId="0" sldId="266"/>
        </pc:sldMkLst>
        <pc:spChg chg="mod">
          <ac:chgData name="Dennis Lam" userId="b03a39e68183e059" providerId="LiveId" clId="{4576C606-28F4-4F2B-991B-93C8DA17BF16}" dt="2021-11-19T04:36:29.718" v="151"/>
          <ac:spMkLst>
            <pc:docMk/>
            <pc:sldMk cId="0" sldId="266"/>
            <ac:spMk id="137" creationId="{00000000-0000-0000-0000-000000000000}"/>
          </ac:spMkLst>
        </pc:spChg>
        <pc:spChg chg="mod">
          <ac:chgData name="Dennis Lam" userId="b03a39e68183e059" providerId="LiveId" clId="{4576C606-28F4-4F2B-991B-93C8DA17BF16}" dt="2021-11-19T04:37:16.018" v="165" actId="20577"/>
          <ac:spMkLst>
            <pc:docMk/>
            <pc:sldMk cId="0" sldId="266"/>
            <ac:spMk id="138" creationId="{00000000-0000-0000-0000-000000000000}"/>
          </ac:spMkLst>
        </pc:spChg>
        <pc:spChg chg="mod">
          <ac:chgData name="Dennis Lam" userId="b03a39e68183e059" providerId="LiveId" clId="{4576C606-28F4-4F2B-991B-93C8DA17BF16}" dt="2021-11-19T04:36:42.553" v="159" actId="20577"/>
          <ac:spMkLst>
            <pc:docMk/>
            <pc:sldMk cId="0" sldId="266"/>
            <ac:spMk id="139" creationId="{00000000-0000-0000-0000-000000000000}"/>
          </ac:spMkLst>
        </pc:spChg>
        <pc:spChg chg="mod">
          <ac:chgData name="Dennis Lam" userId="b03a39e68183e059" providerId="LiveId" clId="{4576C606-28F4-4F2B-991B-93C8DA17BF16}" dt="2021-11-19T04:36:37.844" v="155" actId="20577"/>
          <ac:spMkLst>
            <pc:docMk/>
            <pc:sldMk cId="0" sldId="266"/>
            <ac:spMk id="140" creationId="{00000000-0000-0000-0000-000000000000}"/>
          </ac:spMkLst>
        </pc:spChg>
      </pc:sldChg>
      <pc:sldChg chg="modSp mod">
        <pc:chgData name="Dennis Lam" userId="b03a39e68183e059" providerId="LiveId" clId="{4576C606-28F4-4F2B-991B-93C8DA17BF16}" dt="2021-11-19T04:40:51.640" v="176" actId="20577"/>
        <pc:sldMkLst>
          <pc:docMk/>
          <pc:sldMk cId="0" sldId="268"/>
        </pc:sldMkLst>
        <pc:spChg chg="mod">
          <ac:chgData name="Dennis Lam" userId="b03a39e68183e059" providerId="LiveId" clId="{4576C606-28F4-4F2B-991B-93C8DA17BF16}" dt="2021-11-19T04:40:51.640" v="176" actId="20577"/>
          <ac:spMkLst>
            <pc:docMk/>
            <pc:sldMk cId="0" sldId="268"/>
            <ac:spMk id="152" creationId="{00000000-0000-0000-0000-000000000000}"/>
          </ac:spMkLst>
        </pc:spChg>
      </pc:sldChg>
      <pc:sldChg chg="modSp mod">
        <pc:chgData name="Dennis Lam" userId="b03a39e68183e059" providerId="LiveId" clId="{4576C606-28F4-4F2B-991B-93C8DA17BF16}" dt="2021-11-19T04:41:41.413" v="187"/>
        <pc:sldMkLst>
          <pc:docMk/>
          <pc:sldMk cId="0" sldId="269"/>
        </pc:sldMkLst>
        <pc:spChg chg="mod">
          <ac:chgData name="Dennis Lam" userId="b03a39e68183e059" providerId="LiveId" clId="{4576C606-28F4-4F2B-991B-93C8DA17BF16}" dt="2021-11-19T04:41:02.849" v="177" actId="368"/>
          <ac:spMkLst>
            <pc:docMk/>
            <pc:sldMk cId="0" sldId="269"/>
            <ac:spMk id="158" creationId="{00000000-0000-0000-0000-000000000000}"/>
          </ac:spMkLst>
        </pc:spChg>
        <pc:spChg chg="mod">
          <ac:chgData name="Dennis Lam" userId="b03a39e68183e059" providerId="LiveId" clId="{4576C606-28F4-4F2B-991B-93C8DA17BF16}" dt="2021-11-19T04:41:41.413" v="187"/>
          <ac:spMkLst>
            <pc:docMk/>
            <pc:sldMk cId="0" sldId="269"/>
            <ac:spMk id="159" creationId="{00000000-0000-0000-0000-000000000000}"/>
          </ac:spMkLst>
        </pc:spChg>
        <pc:spChg chg="mod">
          <ac:chgData name="Dennis Lam" userId="b03a39e68183e059" providerId="LiveId" clId="{4576C606-28F4-4F2B-991B-93C8DA17BF16}" dt="2021-11-19T04:41:24.745" v="182"/>
          <ac:spMkLst>
            <pc:docMk/>
            <pc:sldMk cId="0" sldId="269"/>
            <ac:spMk id="160" creationId="{00000000-0000-0000-0000-000000000000}"/>
          </ac:spMkLst>
        </pc:spChg>
      </pc:sldChg>
      <pc:sldChg chg="addSp delSp modSp mod">
        <pc:chgData name="Dennis Lam" userId="b03a39e68183e059" providerId="LiveId" clId="{4576C606-28F4-4F2B-991B-93C8DA17BF16}" dt="2021-11-19T04:43:19.500" v="217" actId="20577"/>
        <pc:sldMkLst>
          <pc:docMk/>
          <pc:sldMk cId="0" sldId="270"/>
        </pc:sldMkLst>
        <pc:spChg chg="add del mod">
          <ac:chgData name="Dennis Lam" userId="b03a39e68183e059" providerId="LiveId" clId="{4576C606-28F4-4F2B-991B-93C8DA17BF16}" dt="2021-11-19T04:42:31.967" v="192" actId="478"/>
          <ac:spMkLst>
            <pc:docMk/>
            <pc:sldMk cId="0" sldId="270"/>
            <ac:spMk id="2" creationId="{570E8435-706E-476C-B159-BFA3F6C4ACC4}"/>
          </ac:spMkLst>
        </pc:spChg>
        <pc:spChg chg="mod">
          <ac:chgData name="Dennis Lam" userId="b03a39e68183e059" providerId="LiveId" clId="{4576C606-28F4-4F2B-991B-93C8DA17BF16}" dt="2021-11-19T04:42:04.811" v="188" actId="368"/>
          <ac:spMkLst>
            <pc:docMk/>
            <pc:sldMk cId="0" sldId="270"/>
            <ac:spMk id="166" creationId="{00000000-0000-0000-0000-000000000000}"/>
          </ac:spMkLst>
        </pc:spChg>
        <pc:spChg chg="mod">
          <ac:chgData name="Dennis Lam" userId="b03a39e68183e059" providerId="LiveId" clId="{4576C606-28F4-4F2B-991B-93C8DA17BF16}" dt="2021-11-19T04:42:37.144" v="197" actId="20577"/>
          <ac:spMkLst>
            <pc:docMk/>
            <pc:sldMk cId="0" sldId="270"/>
            <ac:spMk id="167" creationId="{00000000-0000-0000-0000-000000000000}"/>
          </ac:spMkLst>
        </pc:spChg>
        <pc:spChg chg="mod">
          <ac:chgData name="Dennis Lam" userId="b03a39e68183e059" providerId="LiveId" clId="{4576C606-28F4-4F2B-991B-93C8DA17BF16}" dt="2021-11-19T04:43:19.500" v="217" actId="20577"/>
          <ac:spMkLst>
            <pc:docMk/>
            <pc:sldMk cId="0" sldId="270"/>
            <ac:spMk id="168" creationId="{00000000-0000-0000-0000-000000000000}"/>
          </ac:spMkLst>
        </pc:spChg>
        <pc:spChg chg="mod">
          <ac:chgData name="Dennis Lam" userId="b03a39e68183e059" providerId="LiveId" clId="{4576C606-28F4-4F2B-991B-93C8DA17BF16}" dt="2021-11-19T04:42:47.461" v="201" actId="20577"/>
          <ac:spMkLst>
            <pc:docMk/>
            <pc:sldMk cId="0" sldId="270"/>
            <ac:spMk id="169" creationId="{00000000-0000-0000-0000-000000000000}"/>
          </ac:spMkLst>
        </pc:spChg>
      </pc:sldChg>
      <pc:sldChg chg="modSp mod">
        <pc:chgData name="Dennis Lam" userId="b03a39e68183e059" providerId="LiveId" clId="{4576C606-28F4-4F2B-991B-93C8DA17BF16}" dt="2021-11-19T04:44:54.107" v="234"/>
        <pc:sldMkLst>
          <pc:docMk/>
          <pc:sldMk cId="0" sldId="271"/>
        </pc:sldMkLst>
        <pc:spChg chg="mod">
          <ac:chgData name="Dennis Lam" userId="b03a39e68183e059" providerId="LiveId" clId="{4576C606-28F4-4F2B-991B-93C8DA17BF16}" dt="2021-11-19T04:44:54.107" v="234"/>
          <ac:spMkLst>
            <pc:docMk/>
            <pc:sldMk cId="0" sldId="271"/>
            <ac:spMk id="177" creationId="{00000000-0000-0000-0000-000000000000}"/>
          </ac:spMkLst>
        </pc:spChg>
      </pc:sldChg>
      <pc:sldChg chg="modSp mod">
        <pc:chgData name="Dennis Lam" userId="b03a39e68183e059" providerId="LiveId" clId="{4576C606-28F4-4F2B-991B-93C8DA17BF16}" dt="2021-11-19T04:46:20.235" v="295" actId="20577"/>
        <pc:sldMkLst>
          <pc:docMk/>
          <pc:sldMk cId="0" sldId="273"/>
        </pc:sldMkLst>
        <pc:spChg chg="mod">
          <ac:chgData name="Dennis Lam" userId="b03a39e68183e059" providerId="LiveId" clId="{4576C606-28F4-4F2B-991B-93C8DA17BF16}" dt="2021-11-19T04:46:20.235" v="295" actId="20577"/>
          <ac:spMkLst>
            <pc:docMk/>
            <pc:sldMk cId="0" sldId="273"/>
            <ac:spMk id="189" creationId="{00000000-0000-0000-0000-000000000000}"/>
          </ac:spMkLst>
        </pc:spChg>
      </pc:sldChg>
      <pc:sldChg chg="modSp mod modNotes">
        <pc:chgData name="Dennis Lam" userId="b03a39e68183e059" providerId="LiveId" clId="{4576C606-28F4-4F2B-991B-93C8DA17BF16}" dt="2021-11-19T04:47:25.465" v="299" actId="14100"/>
        <pc:sldMkLst>
          <pc:docMk/>
          <pc:sldMk cId="0" sldId="274"/>
        </pc:sldMkLst>
        <pc:picChg chg="mod">
          <ac:chgData name="Dennis Lam" userId="b03a39e68183e059" providerId="LiveId" clId="{4576C606-28F4-4F2B-991B-93C8DA17BF16}" dt="2021-11-19T04:47:25.465" v="299" actId="14100"/>
          <ac:picMkLst>
            <pc:docMk/>
            <pc:sldMk cId="0" sldId="274"/>
            <ac:picMk id="196" creationId="{00000000-0000-0000-0000-000000000000}"/>
          </ac:picMkLst>
        </pc:picChg>
      </pc:sldChg>
      <pc:sldChg chg="modSp mod">
        <pc:chgData name="Dennis Lam" userId="b03a39e68183e059" providerId="LiveId" clId="{4576C606-28F4-4F2B-991B-93C8DA17BF16}" dt="2021-11-19T04:52:28.085" v="658" actId="20577"/>
        <pc:sldMkLst>
          <pc:docMk/>
          <pc:sldMk cId="0" sldId="276"/>
        </pc:sldMkLst>
        <pc:spChg chg="mod">
          <ac:chgData name="Dennis Lam" userId="b03a39e68183e059" providerId="LiveId" clId="{4576C606-28F4-4F2B-991B-93C8DA17BF16}" dt="2021-11-19T04:52:28.085" v="658" actId="20577"/>
          <ac:spMkLst>
            <pc:docMk/>
            <pc:sldMk cId="0" sldId="276"/>
            <ac:spMk id="2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66468e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66468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bc20c6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66468e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b4d64c7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4d64c7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bc20c6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4d64c7d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2bc20c60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2bc20c6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bc20c60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903b244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4172381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66468e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3 Capstone</a:t>
            </a: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Collection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Variable Types</a:t>
            </a:r>
            <a:endParaRPr sz="2800"/>
          </a:p>
        </p:txBody>
      </p:sp>
      <p:sp>
        <p:nvSpPr>
          <p:cNvPr id="134" name="Google Shape;134;p23"/>
          <p:cNvSpPr txBox="1">
            <a:spLocks noGrp="1"/>
          </p:cNvSpPr>
          <p:nvPr>
            <p:ph type="body" idx="1"/>
          </p:nvPr>
        </p:nvSpPr>
        <p:spPr>
          <a:xfrm>
            <a:off x="387900" y="1192850"/>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5" name="Google Shape;135;p23"/>
          <p:cNvSpPr txBox="1"/>
          <p:nvPr/>
        </p:nvSpPr>
        <p:spPr>
          <a:xfrm>
            <a:off x="387900" y="194401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Quantitative: </a:t>
            </a:r>
            <a:endParaRPr sz="1800">
              <a:solidFill>
                <a:srgbClr val="0A004A"/>
              </a:solidFill>
              <a:latin typeface="DM Sans"/>
              <a:ea typeface="DM Sans"/>
              <a:cs typeface="DM Sans"/>
              <a:sym typeface="DM Sans"/>
            </a:endParaRPr>
          </a:p>
        </p:txBody>
      </p:sp>
      <p:sp>
        <p:nvSpPr>
          <p:cNvPr id="136" name="Google Shape;136;p23"/>
          <p:cNvSpPr txBox="1"/>
          <p:nvPr/>
        </p:nvSpPr>
        <p:spPr>
          <a:xfrm>
            <a:off x="387900" y="3439740"/>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Qualitative: </a:t>
            </a:r>
            <a:endParaRPr sz="1800">
              <a:solidFill>
                <a:srgbClr val="0A004A"/>
              </a:solidFill>
              <a:latin typeface="DM Sans"/>
              <a:ea typeface="DM Sans"/>
              <a:cs typeface="DM Sans"/>
              <a:sym typeface="DM Sans"/>
            </a:endParaRPr>
          </a:p>
        </p:txBody>
      </p:sp>
      <p:sp>
        <p:nvSpPr>
          <p:cNvPr id="137" name="Google Shape;137;p23"/>
          <p:cNvSpPr txBox="1"/>
          <p:nvPr/>
        </p:nvSpPr>
        <p:spPr>
          <a:xfrm>
            <a:off x="665250" y="2442592"/>
            <a:ext cx="73446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Continuous: </a:t>
            </a:r>
            <a:r>
              <a:rPr lang="en-MY" sz="1800" dirty="0">
                <a:solidFill>
                  <a:srgbClr val="0A004A"/>
                </a:solidFill>
                <a:latin typeface="DM Sans"/>
                <a:ea typeface="DM Sans"/>
                <a:cs typeface="DM Sans"/>
                <a:sym typeface="DM Sans"/>
              </a:rPr>
              <a:t>AdWords Ad Views</a:t>
            </a:r>
            <a:r>
              <a:rPr lang="en" sz="1800" dirty="0">
                <a:solidFill>
                  <a:srgbClr val="0A004A"/>
                </a:solidFill>
                <a:latin typeface="DM Sans"/>
                <a:ea typeface="DM Sans"/>
                <a:cs typeface="DM Sans"/>
                <a:sym typeface="DM Sans"/>
              </a:rPr>
              <a:t>, </a:t>
            </a:r>
            <a:r>
              <a:rPr lang="en-MY" sz="1800" dirty="0">
                <a:solidFill>
                  <a:srgbClr val="0A004A"/>
                </a:solidFill>
                <a:latin typeface="DM Sans"/>
                <a:ea typeface="DM Sans"/>
                <a:cs typeface="DM Sans"/>
                <a:sym typeface="DM Sans"/>
              </a:rPr>
              <a:t>AdWords Ad Clicks, Cost per AdWords Ad,</a:t>
            </a:r>
          </a:p>
          <a:p>
            <a:pPr marL="0" lvl="0" indent="0" algn="l" rtl="0">
              <a:spcBef>
                <a:spcPts val="0"/>
              </a:spcBef>
              <a:spcAft>
                <a:spcPts val="0"/>
              </a:spcAft>
              <a:buNone/>
            </a:pPr>
            <a:r>
              <a:rPr lang="en-MY" sz="1800" dirty="0">
                <a:solidFill>
                  <a:srgbClr val="0A004A"/>
                </a:solidFill>
                <a:latin typeface="DM Sans"/>
                <a:ea typeface="DM Sans"/>
                <a:cs typeface="DM Sans"/>
                <a:sym typeface="DM Sans"/>
              </a:rPr>
              <a:t>AdWords Click-Through Rate, AdWords Conversion Rate, AdWords Cost per Click</a:t>
            </a:r>
            <a:endParaRPr sz="1800" dirty="0">
              <a:solidFill>
                <a:srgbClr val="0A004A"/>
              </a:solidFill>
              <a:latin typeface="DM Sans"/>
              <a:ea typeface="DM Sans"/>
              <a:cs typeface="DM Sans"/>
              <a:sym typeface="DM Sans"/>
            </a:endParaRPr>
          </a:p>
        </p:txBody>
      </p:sp>
      <p:sp>
        <p:nvSpPr>
          <p:cNvPr id="138" name="Google Shape;138;p23"/>
          <p:cNvSpPr txBox="1"/>
          <p:nvPr/>
        </p:nvSpPr>
        <p:spPr>
          <a:xfrm>
            <a:off x="5160000" y="3172011"/>
            <a:ext cx="2734864"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Discrete: None</a:t>
            </a:r>
            <a:endParaRPr sz="1800" dirty="0">
              <a:solidFill>
                <a:srgbClr val="0A004A"/>
              </a:solidFill>
              <a:latin typeface="DM Sans"/>
              <a:ea typeface="DM Sans"/>
              <a:cs typeface="DM Sans"/>
              <a:sym typeface="DM Sans"/>
            </a:endParaRPr>
          </a:p>
        </p:txBody>
      </p:sp>
      <p:sp>
        <p:nvSpPr>
          <p:cNvPr id="139" name="Google Shape;139;p23"/>
          <p:cNvSpPr txBox="1"/>
          <p:nvPr/>
        </p:nvSpPr>
        <p:spPr>
          <a:xfrm>
            <a:off x="665250" y="3928559"/>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Nominal: None</a:t>
            </a:r>
            <a:endParaRPr sz="1800" dirty="0">
              <a:solidFill>
                <a:srgbClr val="0A004A"/>
              </a:solidFill>
              <a:latin typeface="DM Sans"/>
              <a:ea typeface="DM Sans"/>
              <a:cs typeface="DM Sans"/>
              <a:sym typeface="DM Sans"/>
            </a:endParaRPr>
          </a:p>
        </p:txBody>
      </p:sp>
      <p:sp>
        <p:nvSpPr>
          <p:cNvPr id="140" name="Google Shape;140;p23"/>
          <p:cNvSpPr txBox="1"/>
          <p:nvPr/>
        </p:nvSpPr>
        <p:spPr>
          <a:xfrm>
            <a:off x="665250" y="4417348"/>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Ordinal: None</a:t>
            </a:r>
            <a:endParaRPr sz="1800" dirty="0">
              <a:solidFill>
                <a:srgbClr val="0A004A"/>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1" name="Google Shape;151;p2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What is your hypothesis based off the evaluation question? </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US" sz="1800" dirty="0">
                <a:solidFill>
                  <a:srgbClr val="0A004A"/>
                </a:solidFill>
                <a:latin typeface="DM Sans"/>
                <a:ea typeface="DM Sans"/>
                <a:cs typeface="DM Sans"/>
                <a:sym typeface="DM Sans"/>
              </a:rPr>
              <a:t>Are the number of conversions in Facebook greater than </a:t>
            </a:r>
            <a:r>
              <a:rPr lang="en-US" sz="1800" dirty="0" err="1">
                <a:solidFill>
                  <a:srgbClr val="0A004A"/>
                </a:solidFill>
                <a:latin typeface="DM Sans"/>
                <a:ea typeface="DM Sans"/>
                <a:cs typeface="DM Sans"/>
                <a:sym typeface="DM Sans"/>
              </a:rPr>
              <a:t>AdWare</a:t>
            </a:r>
            <a:r>
              <a:rPr lang="en-US" sz="1800" dirty="0">
                <a:solidFill>
                  <a:srgbClr val="0A004A"/>
                </a:solidFill>
                <a:latin typeface="DM Sans"/>
                <a:ea typeface="DM Sans"/>
                <a:cs typeface="DM Sans"/>
                <a:sym typeface="DM Sans"/>
              </a:rPr>
              <a:t> Ad when more advertising is done there?</a:t>
            </a:r>
            <a:endParaRPr lang="en-MY" sz="1800" dirty="0">
              <a:solidFill>
                <a:srgbClr val="0A004A"/>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8" name="Google Shape;158;p26"/>
          <p:cNvSpPr txBox="1">
            <a:spLocks noGrp="1"/>
          </p:cNvSpPr>
          <p:nvPr>
            <p:ph type="body" idx="1"/>
          </p:nvPr>
        </p:nvSpPr>
        <p:spPr>
          <a:xfrm>
            <a:off x="311700" y="1152475"/>
            <a:ext cx="8520600" cy="975621"/>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The question you hope to answer and your hypothesized answer are necessary to complete  an analysis. Answer the following questions</a:t>
            </a:r>
            <a:endParaRPr dirty="0"/>
          </a:p>
        </p:txBody>
      </p:sp>
      <p:sp>
        <p:nvSpPr>
          <p:cNvPr id="159" name="Google Shape;159;p26"/>
          <p:cNvSpPr txBox="1"/>
          <p:nvPr/>
        </p:nvSpPr>
        <p:spPr>
          <a:xfrm>
            <a:off x="407581" y="1932775"/>
            <a:ext cx="748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What is your independent variable? </a:t>
            </a:r>
            <a:r>
              <a:rPr lang="en-MY" sz="2400" dirty="0">
                <a:solidFill>
                  <a:srgbClr val="0A004A"/>
                </a:solidFill>
                <a:latin typeface="DM Sans"/>
                <a:ea typeface="DM Sans"/>
                <a:cs typeface="DM Sans"/>
                <a:sym typeface="DM Sans"/>
              </a:rPr>
              <a:t>Cost per Facebook Ad</a:t>
            </a:r>
            <a:endParaRPr sz="2400" dirty="0">
              <a:solidFill>
                <a:srgbClr val="0A004A"/>
              </a:solidFill>
              <a:latin typeface="DM Sans"/>
              <a:ea typeface="DM Sans"/>
              <a:cs typeface="DM Sans"/>
              <a:sym typeface="DM Sans"/>
            </a:endParaRPr>
          </a:p>
        </p:txBody>
      </p:sp>
      <p:sp>
        <p:nvSpPr>
          <p:cNvPr id="160" name="Google Shape;160;p26"/>
          <p:cNvSpPr txBox="1"/>
          <p:nvPr/>
        </p:nvSpPr>
        <p:spPr>
          <a:xfrm>
            <a:off x="407581" y="2571750"/>
            <a:ext cx="74832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What is your dependent variable? </a:t>
            </a:r>
            <a:r>
              <a:rPr lang="en-MY" sz="2400" dirty="0">
                <a:solidFill>
                  <a:srgbClr val="0A004A"/>
                </a:solidFill>
                <a:latin typeface="DM Sans"/>
                <a:ea typeface="DM Sans"/>
                <a:cs typeface="DM Sans"/>
                <a:sym typeface="DM Sans"/>
              </a:rPr>
              <a:t>Facebook Ad Conversions</a:t>
            </a:r>
            <a:endParaRPr sz="2400" dirty="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6" name="Google Shape;166;p27"/>
          <p:cNvSpPr txBox="1">
            <a:spLocks noGrp="1"/>
          </p:cNvSpPr>
          <p:nvPr>
            <p:ph type="body" idx="1"/>
          </p:nvPr>
        </p:nvSpPr>
        <p:spPr>
          <a:xfrm>
            <a:off x="311700" y="1152475"/>
            <a:ext cx="8520600" cy="975621"/>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With your question and hypothesis ready, run the test on the two sets of data. Fill in the information below.</a:t>
            </a:r>
            <a:endParaRPr dirty="0"/>
          </a:p>
        </p:txBody>
      </p:sp>
      <p:sp>
        <p:nvSpPr>
          <p:cNvPr id="167" name="Google Shape;167;p27"/>
          <p:cNvSpPr txBox="1"/>
          <p:nvPr/>
        </p:nvSpPr>
        <p:spPr>
          <a:xfrm>
            <a:off x="341978"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Facebook conversions: 11.74</a:t>
            </a:r>
            <a:endParaRPr sz="2400" dirty="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p-Value: 9.34 exp(-134)</a:t>
            </a:r>
            <a:endParaRPr sz="2400" dirty="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Adware conversions: 5.98</a:t>
            </a:r>
            <a:endParaRPr sz="2400" dirty="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5" name="Google Shape;175;p2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After running the test, was your hypothesis proven correct?</a:t>
            </a:r>
            <a:endParaRPr sz="1600"/>
          </a:p>
        </p:txBody>
      </p:sp>
      <p:sp>
        <p:nvSpPr>
          <p:cNvPr id="176" name="Google Shape;176;p28"/>
          <p:cNvSpPr txBox="1"/>
          <p:nvPr/>
        </p:nvSpPr>
        <p:spPr>
          <a:xfrm>
            <a:off x="311700" y="1932775"/>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Do your findings support a null or an alternative hypothesis? xx</a:t>
            </a:r>
            <a:endParaRPr sz="1800">
              <a:solidFill>
                <a:srgbClr val="0A004A"/>
              </a:solidFill>
              <a:latin typeface="DM Sans"/>
              <a:ea typeface="DM Sans"/>
              <a:cs typeface="DM Sans"/>
              <a:sym typeface="DM Sans"/>
            </a:endParaRPr>
          </a:p>
        </p:txBody>
      </p:sp>
      <p:sp>
        <p:nvSpPr>
          <p:cNvPr id="177" name="Google Shape;177;p28"/>
          <p:cNvSpPr txBox="1"/>
          <p:nvPr/>
        </p:nvSpPr>
        <p:spPr>
          <a:xfrm>
            <a:off x="311700" y="2394475"/>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What’s your conclusion about your main hypothesis? Is there a difference, and is it what your hypothesis predicted?</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US" sz="1800" dirty="0">
                <a:solidFill>
                  <a:srgbClr val="0A004A"/>
                </a:solidFill>
                <a:latin typeface="DM Sans"/>
                <a:ea typeface="DM Sans"/>
                <a:cs typeface="DM Sans"/>
                <a:sym typeface="DM Sans"/>
              </a:rPr>
              <a:t>Since the p-value calculated is less than 0.05, H0 is rejected, and H1 is accepted.</a:t>
            </a:r>
          </a:p>
          <a:p>
            <a:pPr marL="0" lvl="0" indent="0" algn="l" rtl="0">
              <a:spcBef>
                <a:spcPts val="0"/>
              </a:spcBef>
              <a:spcAft>
                <a:spcPts val="0"/>
              </a:spcAft>
              <a:buNone/>
            </a:pPr>
            <a:endParaRPr lang="en-US" sz="1800" dirty="0">
              <a:solidFill>
                <a:srgbClr val="0A004A"/>
              </a:solidFill>
              <a:latin typeface="DM Sans"/>
              <a:ea typeface="DM Sans"/>
              <a:cs typeface="DM Sans"/>
              <a:sym typeface="DM Sans"/>
            </a:endParaRPr>
          </a:p>
          <a:p>
            <a:pPr marL="0" lvl="0" indent="0" algn="l" rtl="0">
              <a:spcBef>
                <a:spcPts val="0"/>
              </a:spcBef>
              <a:spcAft>
                <a:spcPts val="0"/>
              </a:spcAft>
              <a:buNone/>
            </a:pPr>
            <a:r>
              <a:rPr lang="en-US" sz="1800" dirty="0">
                <a:solidFill>
                  <a:srgbClr val="0A004A"/>
                </a:solidFill>
                <a:latin typeface="DM Sans"/>
                <a:ea typeface="DM Sans"/>
                <a:cs typeface="DM Sans"/>
                <a:sym typeface="DM Sans"/>
              </a:rPr>
              <a:t>There is a statistical difference between Facebook and </a:t>
            </a:r>
            <a:r>
              <a:rPr lang="en-US" sz="1800" dirty="0" err="1">
                <a:solidFill>
                  <a:srgbClr val="0A004A"/>
                </a:solidFill>
                <a:latin typeface="DM Sans"/>
                <a:ea typeface="DM Sans"/>
                <a:cs typeface="DM Sans"/>
                <a:sym typeface="DM Sans"/>
              </a:rPr>
              <a:t>AdAware</a:t>
            </a:r>
            <a:r>
              <a:rPr lang="en-US" sz="1800" dirty="0">
                <a:solidFill>
                  <a:srgbClr val="0A004A"/>
                </a:solidFill>
                <a:latin typeface="DM Sans"/>
                <a:ea typeface="DM Sans"/>
                <a:cs typeface="DM Sans"/>
                <a:sym typeface="DM Sans"/>
              </a:rPr>
              <a:t> Ad Conversions.</a:t>
            </a:r>
            <a:endParaRPr sz="1800" dirty="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Determining a Model</a:t>
            </a:r>
            <a:endParaRPr sz="2800"/>
          </a:p>
        </p:txBody>
      </p:sp>
      <p:sp>
        <p:nvSpPr>
          <p:cNvPr id="188" name="Google Shape;188;p3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9" name="Google Shape;189;p30"/>
          <p:cNvSpPr txBox="1"/>
          <p:nvPr/>
        </p:nvSpPr>
        <p:spPr>
          <a:xfrm>
            <a:off x="311700" y="1866775"/>
            <a:ext cx="8110800" cy="28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Which model makes the most sense to use and why?</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US" sz="1800" dirty="0">
                <a:solidFill>
                  <a:srgbClr val="0A004A"/>
                </a:solidFill>
                <a:latin typeface="DM Sans"/>
                <a:ea typeface="DM Sans"/>
                <a:cs typeface="DM Sans"/>
                <a:sym typeface="DM Sans"/>
              </a:rPr>
              <a:t>Simple Linear Regression is chosen due to one </a:t>
            </a:r>
            <a:r>
              <a:rPr lang="en-US" sz="1800" dirty="0" err="1">
                <a:solidFill>
                  <a:srgbClr val="0A004A"/>
                </a:solidFill>
                <a:latin typeface="DM Sans"/>
                <a:ea typeface="DM Sans"/>
                <a:cs typeface="DM Sans"/>
                <a:sym typeface="DM Sans"/>
              </a:rPr>
              <a:t>independant</a:t>
            </a:r>
            <a:r>
              <a:rPr lang="en-US" sz="1800" dirty="0">
                <a:solidFill>
                  <a:srgbClr val="0A004A"/>
                </a:solidFill>
                <a:latin typeface="DM Sans"/>
                <a:ea typeface="DM Sans"/>
                <a:cs typeface="DM Sans"/>
                <a:sym typeface="DM Sans"/>
              </a:rPr>
              <a:t> and one </a:t>
            </a:r>
            <a:r>
              <a:rPr lang="en-US" sz="1800" dirty="0" err="1">
                <a:solidFill>
                  <a:srgbClr val="0A004A"/>
                </a:solidFill>
                <a:latin typeface="DM Sans"/>
                <a:ea typeface="DM Sans"/>
                <a:cs typeface="DM Sans"/>
                <a:sym typeface="DM Sans"/>
              </a:rPr>
              <a:t>dependant</a:t>
            </a:r>
            <a:r>
              <a:rPr lang="en-US" sz="1800" dirty="0">
                <a:solidFill>
                  <a:srgbClr val="0A004A"/>
                </a:solidFill>
                <a:latin typeface="DM Sans"/>
                <a:ea typeface="DM Sans"/>
                <a:cs typeface="DM Sans"/>
                <a:sym typeface="DM Sans"/>
              </a:rPr>
              <a:t> variable. Both variables are normally distributed.</a:t>
            </a:r>
            <a:r>
              <a:rPr lang="en" sz="1800" dirty="0">
                <a:solidFill>
                  <a:srgbClr val="0A004A"/>
                </a:solidFill>
                <a:latin typeface="DM Sans"/>
                <a:ea typeface="DM Sans"/>
                <a:cs typeface="DM Sans"/>
                <a:sym typeface="DM Sans"/>
              </a:rPr>
              <a:t> </a:t>
            </a:r>
            <a:endParaRPr sz="1800" dirty="0">
              <a:solidFill>
                <a:srgbClr val="0A004A"/>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Modeling</a:t>
            </a:r>
            <a:endParaRPr sz="2800"/>
          </a:p>
        </p:txBody>
      </p:sp>
      <p:sp>
        <p:nvSpPr>
          <p:cNvPr id="195" name="Google Shape;195;p3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Finally, include a visualization of your complete model. </a:t>
            </a:r>
            <a:endParaRPr sz="1600"/>
          </a:p>
        </p:txBody>
      </p:sp>
      <p:pic>
        <p:nvPicPr>
          <p:cNvPr id="196" name="Google Shape;196;p31"/>
          <p:cNvPicPr preferRelativeResize="0"/>
          <p:nvPr/>
        </p:nvPicPr>
        <p:blipFill>
          <a:blip r:embed="rId3"/>
          <a:srcRect/>
          <a:stretch/>
        </p:blipFill>
        <p:spPr>
          <a:xfrm>
            <a:off x="922283" y="1583575"/>
            <a:ext cx="7354614" cy="331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Finding the Middle (</a:t>
            </a:r>
            <a:r>
              <a:rPr lang="en-MY" sz="2800" dirty="0"/>
              <a:t>Adware Ad Clicks)</a:t>
            </a:r>
            <a:endParaRPr sz="2800" dirty="0"/>
          </a:p>
        </p:txBody>
      </p:sp>
      <p:sp>
        <p:nvSpPr>
          <p:cNvPr id="69" name="Google Shape;69;p1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Mean, Median, and Mode help you compare data. Below, list the mean, median, and mode of the clicks in the provided data.</a:t>
            </a:r>
            <a:endParaRPr sz="1600" dirty="0"/>
          </a:p>
        </p:txBody>
      </p:sp>
      <p:sp>
        <p:nvSpPr>
          <p:cNvPr id="70" name="Google Shape;70;p15"/>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60.38</a:t>
            </a:r>
            <a:endParaRPr sz="2400" dirty="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60.00</a:t>
            </a:r>
            <a:endParaRPr sz="2400" dirty="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78</a:t>
            </a:r>
            <a:endParaRPr sz="2400" dirty="0">
              <a:solidFill>
                <a:srgbClr val="434343"/>
              </a:solidFill>
              <a:latin typeface="DM Sans"/>
              <a:ea typeface="DM Sans"/>
              <a:cs typeface="DM Sans"/>
              <a:sym typeface="DM Sans"/>
            </a:endParaRPr>
          </a:p>
        </p:txBody>
      </p:sp>
      <p:sp>
        <p:nvSpPr>
          <p:cNvPr id="3" name="Rectangle 2">
            <a:extLst>
              <a:ext uri="{FF2B5EF4-FFF2-40B4-BE49-F238E27FC236}">
                <a16:creationId xmlns:a16="http://schemas.microsoft.com/office/drawing/2014/main" id="{180D744D-3093-4302-98AB-A827848C7ED2}"/>
              </a:ext>
            </a:extLst>
          </p:cNvPr>
          <p:cNvSpPr>
            <a:spLocks noChangeArrowheads="1"/>
          </p:cNvSpPr>
          <p:nvPr/>
        </p:nvSpPr>
        <p:spPr bwMode="auto">
          <a:xfrm>
            <a:off x="152400" y="288666"/>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Final Insights</a:t>
            </a:r>
            <a:endParaRPr sz="2800"/>
          </a:p>
        </p:txBody>
      </p:sp>
      <p:sp>
        <p:nvSpPr>
          <p:cNvPr id="207" name="Google Shape;207;p3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Now, knowing what you do about the results of your test, what are the final insights that you would share with your client? What did you learn and what would you recommend? Is there anything you would do differently next time?</a:t>
            </a:r>
            <a:endParaRPr sz="1600" dirty="0"/>
          </a:p>
        </p:txBody>
      </p:sp>
      <p:sp>
        <p:nvSpPr>
          <p:cNvPr id="208" name="Google Shape;208;p33"/>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From </a:t>
            </a:r>
            <a:r>
              <a:rPr lang="en" sz="1800">
                <a:solidFill>
                  <a:srgbClr val="0A004A"/>
                </a:solidFill>
                <a:latin typeface="DM Sans"/>
                <a:ea typeface="DM Sans"/>
                <a:cs typeface="DM Sans"/>
                <a:sym typeface="DM Sans"/>
              </a:rPr>
              <a:t>hypothesis testing </a:t>
            </a:r>
            <a:r>
              <a:rPr lang="en" sz="1800" dirty="0">
                <a:solidFill>
                  <a:srgbClr val="0A004A"/>
                </a:solidFill>
                <a:latin typeface="DM Sans"/>
                <a:ea typeface="DM Sans"/>
                <a:cs typeface="DM Sans"/>
                <a:sym typeface="DM Sans"/>
              </a:rPr>
              <a:t>done, we have found out that Facebook Ad has better conversion results than AdWare Ad.</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 sz="1800" dirty="0">
                <a:solidFill>
                  <a:srgbClr val="0A004A"/>
                </a:solidFill>
                <a:latin typeface="DM Sans"/>
                <a:ea typeface="DM Sans"/>
                <a:cs typeface="DM Sans"/>
                <a:sym typeface="DM Sans"/>
              </a:rPr>
              <a:t>We recommend the company use Facebook Ad to advertise and market their products and services to customers.</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 sz="1800" dirty="0">
                <a:solidFill>
                  <a:srgbClr val="0A004A"/>
                </a:solidFill>
                <a:latin typeface="DM Sans"/>
                <a:ea typeface="DM Sans"/>
                <a:cs typeface="DM Sans"/>
                <a:sym typeface="DM Sans"/>
              </a:rPr>
              <a:t>We can do several more comparisons with other equivalent online advertisements to find out its effectiveness.</a:t>
            </a:r>
            <a:endParaRPr sz="1800" dirty="0">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Finding the Middle (</a:t>
            </a:r>
            <a:r>
              <a:rPr lang="en-MY" sz="2800" dirty="0"/>
              <a:t>Adware Ad Conversions)</a:t>
            </a:r>
            <a:endParaRPr sz="2800" dirty="0"/>
          </a:p>
        </p:txBody>
      </p:sp>
      <p:sp>
        <p:nvSpPr>
          <p:cNvPr id="78" name="Google Shape;78;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5.98</a:t>
            </a:r>
            <a:endParaRPr sz="2400" dirty="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6.00</a:t>
            </a:r>
            <a:endParaRPr sz="2400" dirty="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5</a:t>
            </a:r>
            <a:endParaRPr sz="2400" dirty="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Standard Deviation</a:t>
            </a:r>
            <a:endParaRPr sz="2800"/>
          </a:p>
        </p:txBody>
      </p:sp>
      <p:sp>
        <p:nvSpPr>
          <p:cNvPr id="87" name="Google Shape;87;p17"/>
          <p:cNvSpPr txBox="1">
            <a:spLocks noGrp="1"/>
          </p:cNvSpPr>
          <p:nvPr>
            <p:ph type="body" idx="1"/>
          </p:nvPr>
        </p:nvSpPr>
        <p:spPr>
          <a:xfrm>
            <a:off x="311700" y="1152475"/>
            <a:ext cx="8520600" cy="940227"/>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Determining variance in data helps you </a:t>
            </a:r>
            <a:r>
              <a:rPr lang="en" dirty="0"/>
              <a:t>to look at data spread</a:t>
            </a:r>
            <a:r>
              <a:rPr lang="en" sz="1600" dirty="0"/>
              <a:t>. Below, enter the standard deviation of the provided data. </a:t>
            </a:r>
            <a:endParaRPr sz="1600" dirty="0"/>
          </a:p>
        </p:txBody>
      </p:sp>
      <p:sp>
        <p:nvSpPr>
          <p:cNvPr id="88" name="Google Shape;88;p17"/>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Clicks: 14.37</a:t>
            </a:r>
            <a:endParaRPr sz="2400" dirty="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Conversions: 1.63</a:t>
            </a:r>
            <a:endParaRPr sz="2400" dirty="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Frequency and Contingency Tables</a:t>
            </a:r>
            <a:endParaRPr sz="2800"/>
          </a:p>
        </p:txBody>
      </p:sp>
      <p:sp>
        <p:nvSpPr>
          <p:cNvPr id="95" name="Google Shape;95;p18"/>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pic>
        <p:nvPicPr>
          <p:cNvPr id="96" name="Google Shape;96;p18"/>
          <p:cNvPicPr preferRelativeResize="0"/>
          <p:nvPr/>
        </p:nvPicPr>
        <p:blipFill>
          <a:blip r:embed="rId3"/>
          <a:srcRect/>
          <a:stretch/>
        </p:blipFill>
        <p:spPr>
          <a:xfrm>
            <a:off x="1615966" y="1805152"/>
            <a:ext cx="5849006" cy="31294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Scatter Plot</a:t>
            </a:r>
            <a:endParaRPr sz="2800"/>
          </a:p>
        </p:txBody>
      </p:sp>
      <p:sp>
        <p:nvSpPr>
          <p:cNvPr id="102" name="Google Shape;102;p19"/>
          <p:cNvSpPr txBox="1">
            <a:spLocks noGrp="1"/>
          </p:cNvSpPr>
          <p:nvPr>
            <p:ph type="body" idx="1"/>
          </p:nvPr>
        </p:nvSpPr>
        <p:spPr>
          <a:xfrm>
            <a:off x="311700" y="1152475"/>
            <a:ext cx="8520600" cy="129417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Understanding the relationships between data is important to understanding trends and patterns. Create and insert a scatter plot generated from your data. Then, include the input the correlation coefficient as well.</a:t>
            </a:r>
            <a:endParaRPr dirty="0"/>
          </a:p>
        </p:txBody>
      </p:sp>
      <p:sp>
        <p:nvSpPr>
          <p:cNvPr id="103" name="Google Shape;103;p19"/>
          <p:cNvSpPr txBox="1"/>
          <p:nvPr/>
        </p:nvSpPr>
        <p:spPr>
          <a:xfrm>
            <a:off x="311700" y="27074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Correlation coefficient: 0.45</a:t>
            </a:r>
            <a:endParaRPr sz="1800" dirty="0">
              <a:solidFill>
                <a:srgbClr val="434343"/>
              </a:solidFill>
              <a:latin typeface="DM Sans"/>
              <a:ea typeface="DM Sans"/>
              <a:cs typeface="DM Sans"/>
              <a:sym typeface="DM Sans"/>
            </a:endParaRPr>
          </a:p>
        </p:txBody>
      </p:sp>
      <p:pic>
        <p:nvPicPr>
          <p:cNvPr id="104" name="Google Shape;104;p19"/>
          <p:cNvPicPr preferRelativeResize="0"/>
          <p:nvPr/>
        </p:nvPicPr>
        <p:blipFill>
          <a:blip r:embed="rId3"/>
          <a:srcRect/>
          <a:stretch/>
        </p:blipFill>
        <p:spPr>
          <a:xfrm>
            <a:off x="4792475" y="2388629"/>
            <a:ext cx="3190474" cy="2380542"/>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6" name="Google Shape;116;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It’s important to understand the sample you’re using in your analysis. Fill in the information below about the sample you have received:</a:t>
            </a:r>
            <a:endParaRPr sz="1600" dirty="0"/>
          </a:p>
        </p:txBody>
      </p:sp>
      <p:pic>
        <p:nvPicPr>
          <p:cNvPr id="117" name="Google Shape;117;p21"/>
          <p:cNvPicPr preferRelativeResize="0"/>
          <p:nvPr/>
        </p:nvPicPr>
        <p:blipFill>
          <a:blip r:embed="rId3"/>
          <a:srcRect/>
          <a:stretch/>
        </p:blipFill>
        <p:spPr>
          <a:xfrm>
            <a:off x="4976125" y="2463225"/>
            <a:ext cx="3190474" cy="2430425"/>
          </a:xfrm>
          <a:prstGeom prst="rect">
            <a:avLst/>
          </a:prstGeom>
          <a:noFill/>
          <a:ln>
            <a:noFill/>
          </a:ln>
        </p:spPr>
      </p:pic>
      <p:sp>
        <p:nvSpPr>
          <p:cNvPr id="118" name="Google Shape;118;p21"/>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pic>
        <p:nvPicPr>
          <p:cNvPr id="119" name="Google Shape;119;p21"/>
          <p:cNvPicPr preferRelativeResize="0"/>
          <p:nvPr/>
        </p:nvPicPr>
        <p:blipFill>
          <a:blip r:embed="rId4"/>
          <a:srcRect/>
          <a:stretch/>
        </p:blipFill>
        <p:spPr>
          <a:xfrm>
            <a:off x="546900" y="2463225"/>
            <a:ext cx="3190474" cy="2430425"/>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Histogram of your clicks data:</a:t>
            </a:r>
            <a:endParaRPr sz="1800" dirty="0">
              <a:solidFill>
                <a:srgbClr val="434343"/>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26" name="Google Shape;126;p22"/>
          <p:cNvSpPr txBox="1">
            <a:spLocks noGrp="1"/>
          </p:cNvSpPr>
          <p:nvPr>
            <p:ph type="body" idx="1"/>
          </p:nvPr>
        </p:nvSpPr>
        <p:spPr>
          <a:xfrm>
            <a:off x="311700" y="1152475"/>
            <a:ext cx="8520600" cy="975621"/>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It’s important to understand the sample you’re using in your analysis. Fill in the information below about the sample you have received:</a:t>
            </a:r>
            <a:endParaRPr dirty="0"/>
          </a:p>
        </p:txBody>
      </p:sp>
      <p:sp>
        <p:nvSpPr>
          <p:cNvPr id="127" name="Google Shape;127;p22"/>
          <p:cNvSpPr txBox="1"/>
          <p:nvPr/>
        </p:nvSpPr>
        <p:spPr>
          <a:xfrm>
            <a:off x="311700" y="33095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Does the conversions data have a normal distribution? No</a:t>
            </a:r>
            <a:endParaRPr sz="1800" dirty="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Does the clicks data have a normal distribution? No</a:t>
            </a:r>
            <a:endParaRPr sz="1800" dirty="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768</Words>
  <Application>Microsoft Office PowerPoint</Application>
  <PresentationFormat>On-screen Show (16:9)</PresentationFormat>
  <Paragraphs>80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DM Sans</vt:lpstr>
      <vt:lpstr>Simple Light</vt:lpstr>
      <vt:lpstr>Course 3 Capstone</vt:lpstr>
      <vt:lpstr>Finding the Middle (Adware Ad Clicks)</vt:lpstr>
      <vt:lpstr>Finding the Middle (Adware Ad Conversions)</vt:lpstr>
      <vt:lpstr>Standard Deviation</vt:lpstr>
      <vt:lpstr>Frequency and Contingency Tables</vt:lpstr>
      <vt:lpstr>Scatter Plot</vt:lpstr>
      <vt:lpstr>End of Section 1</vt:lpstr>
      <vt:lpstr>Sample Type</vt:lpstr>
      <vt:lpstr>Sample Type</vt:lpstr>
      <vt:lpstr>Variable Types</vt:lpstr>
      <vt:lpstr>End of Section 2</vt:lpstr>
      <vt:lpstr>Question and Hypothesis</vt:lpstr>
      <vt:lpstr>Question and Hypothesis</vt:lpstr>
      <vt:lpstr>Running a Test</vt:lpstr>
      <vt:lpstr>Hypothesis </vt:lpstr>
      <vt:lpstr>End of Section 3</vt:lpstr>
      <vt:lpstr>Determining a Model</vt:lpstr>
      <vt:lpstr>Modeling</vt:lpstr>
      <vt:lpstr>End of Section 4</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 </dc:title>
  <cp:lastModifiedBy>Dennis Lam</cp:lastModifiedBy>
  <cp:revision>1</cp:revision>
  <dcterms:modified xsi:type="dcterms:W3CDTF">2021-11-19T04:52:31Z</dcterms:modified>
</cp:coreProperties>
</file>