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6"/>
  </p:notesMasterIdLst>
  <p:sldIdLst>
    <p:sldId id="256" r:id="rId3"/>
    <p:sldId id="257" r:id="rId4"/>
    <p:sldId id="258" r:id="rId5"/>
  </p:sldIdLst>
  <p:sldSz cx="7772400" cy="1005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078577-61DB-4ADD-BE79-765E2987E441}">
  <a:tblStyle styleId="{26078577-61DB-4ADD-BE79-765E2987E4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8044000-ACED-46F7-871B-2193CCC01C2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92" y="-149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059c2fad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059c2fad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61c7562ba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61c7562ba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aplty.co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plty.co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plty.co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aplty.co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aplty.co" TargetMode="Externa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aplty.co" TargetMode="External"/><Relationship Id="rId4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aplty.co" TargetMode="External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aplty.co" TargetMode="External"/><Relationship Id="rId4" Type="http://schemas.openxmlformats.org/officeDocument/2006/relationships/image" Target="../media/image17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plty.co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 1">
  <p:cSld name="CUSTOM_4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7600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/>
          <p:nvPr/>
        </p:nvSpPr>
        <p:spPr>
          <a:xfrm>
            <a:off x="483650" y="1904775"/>
            <a:ext cx="6798900" cy="72633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Map Your Customer’s Journey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Answer the questions below for each phase based of the customer journey using the target audience you developed for the business you selected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 txBox="1"/>
          <p:nvPr/>
        </p:nvSpPr>
        <p:spPr>
          <a:xfrm>
            <a:off x="656450" y="19047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Phase</a:t>
            </a:r>
            <a:endParaRPr sz="1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634050" y="2365975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Awareness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634050" y="3756006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Interest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634050" y="5080900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Desire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634050" y="6438381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Conversion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634050" y="7795850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Advocacy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96" name="Google Shape;96;p11"/>
          <p:cNvCxnSpPr/>
          <p:nvPr/>
        </p:nvCxnSpPr>
        <p:spPr>
          <a:xfrm rot="10800000" flipH="1">
            <a:off x="625900" y="3720660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1"/>
          <p:cNvCxnSpPr/>
          <p:nvPr/>
        </p:nvCxnSpPr>
        <p:spPr>
          <a:xfrm rot="10800000" flipH="1">
            <a:off x="625900" y="506984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1"/>
          <p:cNvCxnSpPr/>
          <p:nvPr/>
        </p:nvCxnSpPr>
        <p:spPr>
          <a:xfrm rot="10800000" flipH="1">
            <a:off x="625900" y="6419030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1"/>
          <p:cNvCxnSpPr/>
          <p:nvPr/>
        </p:nvCxnSpPr>
        <p:spPr>
          <a:xfrm rot="10800000" flipH="1">
            <a:off x="625900" y="776821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1"/>
          <p:cNvSpPr txBox="1"/>
          <p:nvPr/>
        </p:nvSpPr>
        <p:spPr>
          <a:xfrm>
            <a:off x="2027500" y="2365975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When is my target most receptive?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2027500" y="3756006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relate my product to my target’s needs?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2027500" y="5080900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show my target my product really fits in their life?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2027500" y="6438383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get my target to take action?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2027500" y="7795850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make my target into an advocate?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5" name="Google Shape;105;p11"/>
          <p:cNvCxnSpPr/>
          <p:nvPr/>
        </p:nvCxnSpPr>
        <p:spPr>
          <a:xfrm>
            <a:off x="1930175" y="2371463"/>
            <a:ext cx="0" cy="671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1"/>
          <p:cNvCxnSpPr/>
          <p:nvPr/>
        </p:nvCxnSpPr>
        <p:spPr>
          <a:xfrm rot="10800000" flipH="1">
            <a:off x="625900" y="237147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rgbClr val="0A004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1"/>
          <p:cNvSpPr txBox="1">
            <a:spLocks noGrp="1"/>
          </p:cNvSpPr>
          <p:nvPr>
            <p:ph type="body" idx="1"/>
          </p:nvPr>
        </p:nvSpPr>
        <p:spPr>
          <a:xfrm>
            <a:off x="1930175" y="2777175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body" idx="2"/>
          </p:nvPr>
        </p:nvSpPr>
        <p:spPr>
          <a:xfrm>
            <a:off x="1930175" y="4124303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3"/>
          </p:nvPr>
        </p:nvSpPr>
        <p:spPr>
          <a:xfrm>
            <a:off x="1930175" y="5477919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4"/>
          </p:nvPr>
        </p:nvSpPr>
        <p:spPr>
          <a:xfrm>
            <a:off x="1930175" y="6827384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5"/>
          </p:nvPr>
        </p:nvSpPr>
        <p:spPr>
          <a:xfrm>
            <a:off x="1930175" y="8176813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11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/>
        </p:nvSpPr>
        <p:spPr>
          <a:xfrm>
            <a:off x="486650" y="770700"/>
            <a:ext cx="7020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Short Business Description 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Provide a short description about the business you 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have selected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486650" y="2425525"/>
            <a:ext cx="6831900" cy="55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12"/>
          <p:cNvSpPr txBox="1"/>
          <p:nvPr/>
        </p:nvSpPr>
        <p:spPr>
          <a:xfrm>
            <a:off x="486650" y="20208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Business Name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486600" y="3696425"/>
            <a:ext cx="6831900" cy="261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8" name="Google Shape;118;p12"/>
          <p:cNvSpPr txBox="1"/>
          <p:nvPr/>
        </p:nvSpPr>
        <p:spPr>
          <a:xfrm>
            <a:off x="486600" y="32917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Description of the business: (two to three sentences) </a:t>
            </a:r>
            <a:endParaRPr sz="1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" name="Google Shape;119;p12"/>
          <p:cNvSpPr txBox="1">
            <a:spLocks noGrp="1"/>
          </p:cNvSpPr>
          <p:nvPr>
            <p:ph type="body" idx="1"/>
          </p:nvPr>
        </p:nvSpPr>
        <p:spPr>
          <a:xfrm>
            <a:off x="497950" y="3713225"/>
            <a:ext cx="6831900" cy="26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title"/>
          </p:nvPr>
        </p:nvSpPr>
        <p:spPr>
          <a:xfrm>
            <a:off x="486600" y="2425525"/>
            <a:ext cx="6831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ans"/>
              <a:buNone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195525" y="920175"/>
            <a:ext cx="5361349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/>
          <p:nvPr/>
        </p:nvSpPr>
        <p:spPr>
          <a:xfrm>
            <a:off x="483650" y="2097975"/>
            <a:ext cx="6798900" cy="906600"/>
          </a:xfrm>
          <a:prstGeom prst="roundRect">
            <a:avLst>
              <a:gd name="adj" fmla="val 14435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706972" y="1675563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Business Name</a:t>
            </a:r>
            <a:endParaRPr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706975" y="3291725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Description of the business</a:t>
            </a:r>
            <a:endParaRPr sz="16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581100" y="2240463"/>
            <a:ext cx="6603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None/>
              <a:defRPr sz="2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Business Description 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Provide a short description about the business you have selected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1755063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3399800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/>
          <p:nvPr/>
        </p:nvSpPr>
        <p:spPr>
          <a:xfrm>
            <a:off x="483650" y="3755575"/>
            <a:ext cx="6798900" cy="51834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596250" y="3843525"/>
            <a:ext cx="6579900" cy="49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450645" y="628396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Key Performance Indicators 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three K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PIs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1369950" y="22352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1370000" y="4406482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370000" y="68301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450650" y="223513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450650" y="440648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450650" y="6830107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1380000" y="2233625"/>
            <a:ext cx="59325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2"/>
          </p:nvPr>
        </p:nvSpPr>
        <p:spPr>
          <a:xfrm>
            <a:off x="1378800" y="4410975"/>
            <a:ext cx="59325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3"/>
          </p:nvPr>
        </p:nvSpPr>
        <p:spPr>
          <a:xfrm>
            <a:off x="1378800" y="6834600"/>
            <a:ext cx="59325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 1">
  <p:cSld name="CUSTOM_2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3485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1287050" y="6636249"/>
            <a:ext cx="6033000" cy="1808700"/>
          </a:xfrm>
          <a:prstGeom prst="roundRect">
            <a:avLst>
              <a:gd name="adj" fmla="val 828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1287050" y="4300999"/>
            <a:ext cx="6033000" cy="1808700"/>
          </a:xfrm>
          <a:prstGeom prst="roundRect">
            <a:avLst>
              <a:gd name="adj" fmla="val 828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287050" y="1965761"/>
            <a:ext cx="6033000" cy="1808700"/>
          </a:xfrm>
          <a:prstGeom prst="roundRect">
            <a:avLst>
              <a:gd name="adj" fmla="val 828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379985" y="2069525"/>
            <a:ext cx="58575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2"/>
          </p:nvPr>
        </p:nvSpPr>
        <p:spPr>
          <a:xfrm>
            <a:off x="1378800" y="6765410"/>
            <a:ext cx="58575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3"/>
          </p:nvPr>
        </p:nvSpPr>
        <p:spPr>
          <a:xfrm>
            <a:off x="1378800" y="4430145"/>
            <a:ext cx="58575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50650" y="2140061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21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50650" y="4532620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21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450650" y="6810555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21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Key Performance Indicators</a:t>
            </a: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Draft three KPIs for the business you’ve selected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2747261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5139800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7417755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4014725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/>
          <p:nvPr/>
        </p:nvSpPr>
        <p:spPr>
          <a:xfrm>
            <a:off x="483650" y="3561425"/>
            <a:ext cx="6798900" cy="53775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432045" y="15637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pecific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What needs to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easurable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Can it be measured?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chievable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Can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elevant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Should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ime-bound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When will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596250" y="3649450"/>
            <a:ext cx="6579900" cy="51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-4014725" y="-69175"/>
            <a:ext cx="40086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Draft a SMART goal for the business you’ve selected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551725" y="1712075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551725" y="2053606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551725" y="2395138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551725" y="2736669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551725" y="3078200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5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/>
        </p:nvSpPr>
        <p:spPr>
          <a:xfrm>
            <a:off x="597525" y="973775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a SMART goal for the business you’ve selected. 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73650" y="19001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pecific - What needs to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easurable - Can it be measured?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chievable - Can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elevant - Should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ime-bound - When will it be done?</a:t>
            </a:r>
            <a:endParaRPr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573650" y="3558525"/>
            <a:ext cx="6708900" cy="53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u="sng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583300" y="3556700"/>
            <a:ext cx="6700800" cy="53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597525" y="3556700"/>
            <a:ext cx="6708900" cy="53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21350" y="287572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4525" y="3745225"/>
            <a:ext cx="7467601" cy="2355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Post on Facebook or Instagram</a:t>
            </a:r>
            <a:endParaRPr sz="49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363700" y="429425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Templates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26625" y="5950555"/>
            <a:ext cx="2803100" cy="28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950" y="1443075"/>
            <a:ext cx="861875" cy="8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/>
          <p:nvPr/>
        </p:nvSpPr>
        <p:spPr>
          <a:xfrm>
            <a:off x="1628925" y="186445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4708600" y="7285825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4763775" y="8003453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-25723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7778550" y="-69175"/>
            <a:ext cx="2566200" cy="1252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"/>
          <p:cNvSpPr/>
          <p:nvPr/>
        </p:nvSpPr>
        <p:spPr>
          <a:xfrm rot="5400000">
            <a:off x="3657600" y="-5684700"/>
            <a:ext cx="457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"/>
          <p:cNvSpPr/>
          <p:nvPr/>
        </p:nvSpPr>
        <p:spPr>
          <a:xfrm rot="5400000">
            <a:off x="2354100" y="6137275"/>
            <a:ext cx="3064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200043">
            <a:off x="5445039" y="4484476"/>
            <a:ext cx="598122" cy="94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/>
          <p:nvPr/>
        </p:nvSpPr>
        <p:spPr>
          <a:xfrm>
            <a:off x="4763775" y="44992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14400" y="7232425"/>
            <a:ext cx="2139975" cy="21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300" y="-1384500"/>
            <a:ext cx="2311800" cy="23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907300" y="293287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83275" y="3922850"/>
            <a:ext cx="5063275" cy="2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Business</a:t>
            </a:r>
            <a:endParaRPr sz="56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Description</a:t>
            </a:r>
            <a:endParaRPr sz="56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363700" y="544070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Worksheet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5400000">
            <a:off x="2829000" y="-6513450"/>
            <a:ext cx="21144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4480000" y="8081300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6633400" y="7662478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684000" y="20818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Google Shape;2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19991">
            <a:off x="5368083" y="4804052"/>
            <a:ext cx="1098685" cy="108222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4760450" y="578690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5400000">
            <a:off x="2655000" y="5836225"/>
            <a:ext cx="3616500" cy="120666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7785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80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30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cebook_Business_Page" type="blank">
  <p:cSld name="BLANK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l="79" r="69"/>
          <a:stretch/>
        </p:blipFill>
        <p:spPr>
          <a:xfrm>
            <a:off x="1539145" y="817848"/>
            <a:ext cx="4647204" cy="8265886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9" name="Google Shape;249;p3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50" y="6259674"/>
            <a:ext cx="4647201" cy="172256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1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cebook_Business_Page 1">
  <p:cSld name="BLANK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2"/>
          <p:cNvPicPr preferRelativeResize="0"/>
          <p:nvPr/>
        </p:nvPicPr>
        <p:blipFill rotWithShape="1">
          <a:blip r:embed="rId2">
            <a:alphaModFix/>
          </a:blip>
          <a:srcRect l="1243" r="1583" b="901"/>
          <a:stretch/>
        </p:blipFill>
        <p:spPr>
          <a:xfrm>
            <a:off x="1459650" y="1073050"/>
            <a:ext cx="4883250" cy="73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-238850" y="2428350"/>
            <a:ext cx="1380000" cy="122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2049950" y="1758025"/>
            <a:ext cx="1380000" cy="19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/>
          <p:cNvSpPr/>
          <p:nvPr/>
        </p:nvSpPr>
        <p:spPr>
          <a:xfrm>
            <a:off x="1523950" y="1174200"/>
            <a:ext cx="466500" cy="45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58" name="Google Shape;258;p32"/>
          <p:cNvSpPr txBox="1"/>
          <p:nvPr/>
        </p:nvSpPr>
        <p:spPr>
          <a:xfrm>
            <a:off x="1523950" y="1214100"/>
            <a:ext cx="4665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Business Profile Picture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1459725" y="3317425"/>
            <a:ext cx="4883100" cy="208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 image to your post</a:t>
            </a:r>
            <a:endParaRPr/>
          </a:p>
        </p:txBody>
      </p:sp>
      <p:sp>
        <p:nvSpPr>
          <p:cNvPr id="260" name="Google Shape;260;p32"/>
          <p:cNvSpPr txBox="1"/>
          <p:nvPr/>
        </p:nvSpPr>
        <p:spPr>
          <a:xfrm>
            <a:off x="674650" y="2361725"/>
            <a:ext cx="4665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Business Profile Picture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1523950" y="7842025"/>
            <a:ext cx="406800" cy="30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62" name="Google Shape;262;p32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agram_Business_Page">
  <p:cSld name="CUSTOM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9145" y="817848"/>
            <a:ext cx="4647204" cy="826588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6" name="Google Shape;26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50" y="6116100"/>
            <a:ext cx="4647201" cy="63200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3"/>
          <p:cNvSpPr/>
          <p:nvPr/>
        </p:nvSpPr>
        <p:spPr>
          <a:xfrm>
            <a:off x="1530125" y="2279775"/>
            <a:ext cx="4657800" cy="376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Your post image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4"/>
          <p:cNvSpPr/>
          <p:nvPr/>
        </p:nvSpPr>
        <p:spPr>
          <a:xfrm rot="5400000">
            <a:off x="3471600" y="5019775"/>
            <a:ext cx="829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/>
        </p:nvSpPr>
        <p:spPr>
          <a:xfrm>
            <a:off x="593670" y="7137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Target Audience 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Craft a target audience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30525" y="4038592"/>
            <a:ext cx="2241150" cy="22307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" name="Google Shape;50;p8"/>
          <p:cNvGraphicFramePr/>
          <p:nvPr/>
        </p:nvGraphicFramePr>
        <p:xfrm>
          <a:off x="679050" y="199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{26078577-61DB-4ADD-BE79-765E2987E441}</a:tableStyleId>
              </a:tblPr>
              <a:tblGrid>
                <a:gridCol w="128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675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Target Audience Name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1975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Needs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87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Demographics:</a:t>
                      </a:r>
                      <a:r>
                        <a:rPr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/>
                      </a:r>
                      <a:br>
                        <a:rPr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</a:b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1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Behaviors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" name="Google Shape;51;p8"/>
          <p:cNvSpPr txBox="1"/>
          <p:nvPr/>
        </p:nvSpPr>
        <p:spPr>
          <a:xfrm>
            <a:off x="4730525" y="4038600"/>
            <a:ext cx="2241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Place image here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679050" y="4104487"/>
            <a:ext cx="3940800" cy="24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679050" y="6814675"/>
            <a:ext cx="31383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3"/>
          </p:nvPr>
        </p:nvSpPr>
        <p:spPr>
          <a:xfrm>
            <a:off x="3833375" y="6814675"/>
            <a:ext cx="32565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4"/>
          </p:nvPr>
        </p:nvSpPr>
        <p:spPr>
          <a:xfrm>
            <a:off x="679050" y="2646200"/>
            <a:ext cx="6410700" cy="11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 1">
  <p:cSld name="CUSTOM_3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291875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/>
          <p:nvPr/>
        </p:nvSpPr>
        <p:spPr>
          <a:xfrm>
            <a:off x="483650" y="1675575"/>
            <a:ext cx="6798900" cy="72633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56450" y="4350500"/>
            <a:ext cx="3940800" cy="21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56450" y="7033675"/>
            <a:ext cx="31383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656450" y="2838700"/>
            <a:ext cx="64533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Target Audience 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Craft a target audience for the business you’ve selected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64;p9"/>
          <p:cNvCxnSpPr/>
          <p:nvPr/>
        </p:nvCxnSpPr>
        <p:spPr>
          <a:xfrm rot="10800000" flipH="1">
            <a:off x="625900" y="238027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9"/>
          <p:cNvCxnSpPr/>
          <p:nvPr/>
        </p:nvCxnSpPr>
        <p:spPr>
          <a:xfrm rot="10800000" flipH="1">
            <a:off x="625900" y="392257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9"/>
          <p:cNvCxnSpPr/>
          <p:nvPr/>
        </p:nvCxnSpPr>
        <p:spPr>
          <a:xfrm rot="10800000" flipH="1">
            <a:off x="704000" y="6613875"/>
            <a:ext cx="63582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9"/>
          <p:cNvSpPr txBox="1"/>
          <p:nvPr/>
        </p:nvSpPr>
        <p:spPr>
          <a:xfrm>
            <a:off x="656450" y="16755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Target Audience Name</a:t>
            </a:r>
            <a:endParaRPr sz="1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656450" y="2435175"/>
            <a:ext cx="2281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Needs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656450" y="3945800"/>
            <a:ext cx="27312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Demographics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656450" y="6625775"/>
            <a:ext cx="1787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Interest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4005444" y="6625775"/>
            <a:ext cx="183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Behaviors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72" name="Google Shape;72;p9"/>
          <p:cNvCxnSpPr/>
          <p:nvPr/>
        </p:nvCxnSpPr>
        <p:spPr>
          <a:xfrm>
            <a:off x="3894338" y="6625775"/>
            <a:ext cx="0" cy="2178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8375" y="4046187"/>
            <a:ext cx="2281500" cy="22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 txBox="1"/>
          <p:nvPr/>
        </p:nvSpPr>
        <p:spPr>
          <a:xfrm>
            <a:off x="5055275" y="5522976"/>
            <a:ext cx="17877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Place image here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4"/>
          </p:nvPr>
        </p:nvSpPr>
        <p:spPr>
          <a:xfrm>
            <a:off x="3993925" y="7033675"/>
            <a:ext cx="31383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4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/>
        </p:nvSpPr>
        <p:spPr>
          <a:xfrm>
            <a:off x="436200" y="870275"/>
            <a:ext cx="68796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Map your customer’s journey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Answer the questions below for each phase based of the customer journey using the target audience you developed for the business you selected. 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79" name="Google Shape;79;p10"/>
          <p:cNvGraphicFramePr/>
          <p:nvPr/>
        </p:nvGraphicFramePr>
        <p:xfrm>
          <a:off x="446388" y="21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{F8044000-ACED-46F7-871B-2193CCC01C2C}</a:tableStyleId>
              </a:tblPr>
              <a:tblGrid>
                <a:gridCol w="140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Phase </a:t>
                      </a:r>
                      <a:endParaRPr sz="1800" b="1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7B8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7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Awareness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When is my target most receptive?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relate my product to my target’s needs?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Desire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show my target my product really fits in their life?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Conversion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get my target to take action?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Advocacy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make my target into an advocate?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1852700" y="303032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2"/>
          </p:nvPr>
        </p:nvSpPr>
        <p:spPr>
          <a:xfrm>
            <a:off x="1852700" y="434107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3"/>
          </p:nvPr>
        </p:nvSpPr>
        <p:spPr>
          <a:xfrm>
            <a:off x="1852700" y="565182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4"/>
          </p:nvPr>
        </p:nvSpPr>
        <p:spPr>
          <a:xfrm>
            <a:off x="1852700" y="696257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5"/>
          </p:nvPr>
        </p:nvSpPr>
        <p:spPr>
          <a:xfrm>
            <a:off x="1852700" y="827332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tly.c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>
            <a:spLocks noGrp="1"/>
          </p:cNvSpPr>
          <p:nvPr>
            <p:ph type="body" idx="1"/>
          </p:nvPr>
        </p:nvSpPr>
        <p:spPr>
          <a:xfrm>
            <a:off x="596250" y="3843525"/>
            <a:ext cx="6579900" cy="49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MY" sz="2400" dirty="0" smtClean="0"/>
              <a:t>AI Services is committed to provide artificial intelligence technology to gain insights, predictions, recommendations to businesses who are not able to establish or devote time and energy into </a:t>
            </a:r>
            <a:r>
              <a:rPr lang="en-MY" sz="2400" smtClean="0"/>
              <a:t>these projects.</a:t>
            </a:r>
            <a:endParaRPr sz="2400" dirty="0"/>
          </a:p>
        </p:txBody>
      </p:sp>
      <p:sp>
        <p:nvSpPr>
          <p:cNvPr id="281" name="Google Shape;281;p36"/>
          <p:cNvSpPr txBox="1">
            <a:spLocks noGrp="1"/>
          </p:cNvSpPr>
          <p:nvPr>
            <p:ph type="title"/>
          </p:nvPr>
        </p:nvSpPr>
        <p:spPr>
          <a:xfrm>
            <a:off x="581100" y="2240463"/>
            <a:ext cx="6603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smtClean="0"/>
              <a:t>AI Services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450" y="4562199"/>
            <a:ext cx="3881478" cy="9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7"/>
          <p:cNvSpPr txBox="1"/>
          <p:nvPr/>
        </p:nvSpPr>
        <p:spPr>
          <a:xfrm>
            <a:off x="76200" y="9486725"/>
            <a:ext cx="30672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Visuals by </a:t>
            </a:r>
            <a:r>
              <a:rPr lang="en" sz="1150" b="1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Designer, Zihan Yang</a:t>
            </a:r>
            <a:endParaRPr sz="1150" b="1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8" name="Google Shape;288;p37"/>
          <p:cNvSpPr txBox="1"/>
          <p:nvPr/>
        </p:nvSpPr>
        <p:spPr>
          <a:xfrm>
            <a:off x="4741625" y="9494525"/>
            <a:ext cx="2861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© 2020 Aptly. All rights reserved.</a:t>
            </a:r>
            <a:endParaRPr sz="1050" b="1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Custom</PresentationFormat>
  <Paragraphs>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DM Sans</vt:lpstr>
      <vt:lpstr>Karla</vt:lpstr>
      <vt:lpstr>Montserrat</vt:lpstr>
      <vt:lpstr>Roboto</vt:lpstr>
      <vt:lpstr>Simple Light</vt:lpstr>
      <vt:lpstr>Simple Light</vt:lpstr>
      <vt:lpstr>PowerPoint Presentation</vt:lpstr>
      <vt:lpstr>AI Services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Dennis</cp:lastModifiedBy>
  <cp:revision>2</cp:revision>
  <dcterms:modified xsi:type="dcterms:W3CDTF">2022-07-08T00:42:16Z</dcterms:modified>
</cp:coreProperties>
</file>