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6CF75-712E-4024-A4A4-370675620881}">
  <a:tblStyle styleId="{0496CF75-712E-4024-A4A4-3706756208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45A1FCA-10B7-4096-B9E9-A5998AC8AF7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059c2fad3_0_5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059c2fa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059c2fad3_0_7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059c2fa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61c7562ba_1_123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61c7562b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://aplty.co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://aplty.c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aplty.co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hyperlink" Target="http://aplty.co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hyperlink" Target="http://aplty.co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aplty.co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 1">
  <p:cSld name="CUSTOM_4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8" name="Google Shape;98;p11"/>
          <p:cNvCxnSpPr/>
          <p:nvPr/>
        </p:nvCxnSpPr>
        <p:spPr>
          <a:xfrm flipH="1" rot="10800000">
            <a:off x="625900" y="372066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1"/>
          <p:cNvCxnSpPr/>
          <p:nvPr/>
        </p:nvCxnSpPr>
        <p:spPr>
          <a:xfrm flipH="1" rot="10800000">
            <a:off x="625900" y="506984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1"/>
          <p:cNvCxnSpPr/>
          <p:nvPr/>
        </p:nvCxnSpPr>
        <p:spPr>
          <a:xfrm flipH="1" rot="10800000">
            <a:off x="625900" y="641903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1"/>
          <p:cNvCxnSpPr/>
          <p:nvPr/>
        </p:nvCxnSpPr>
        <p:spPr>
          <a:xfrm flipH="1" rot="10800000">
            <a:off x="625900" y="776821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7" name="Google Shape;107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1"/>
          <p:cNvCxnSpPr/>
          <p:nvPr/>
        </p:nvCxnSpPr>
        <p:spPr>
          <a:xfrm flipH="1" rot="10800000">
            <a:off x="625900" y="23714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rgbClr val="0A00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2" type="body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3" type="body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4" type="body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5" type="body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4" name="Google Shape;114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</a:t>
            </a: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fmla="val 14435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b="1" sz="1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9" name="Google Shape;129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5" name="Google Shape;135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3" type="body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3" type="body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your selected business based on your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1" name="Google Shape;171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5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07150" y="4912838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6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</a:t>
            </a:r>
            <a:b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Customer Persona </a:t>
            </a:r>
            <a:b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and Journey</a:t>
            </a:r>
            <a:endParaRPr b="1" sz="5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3" name="Google Shape;223;p24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28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 1">
  <p:cSld name="BLANK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2"/>
          <p:cNvPicPr preferRelativeResize="0"/>
          <p:nvPr/>
        </p:nvPicPr>
        <p:blipFill rotWithShape="1">
          <a:blip r:embed="rId2">
            <a:alphaModFix/>
          </a:blip>
          <a:srcRect b="901" l="1243" r="1583" t="0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0" name="Google Shape;260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4" name="Google Shape;264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" name="Google Shape;51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{0496CF75-712E-4024-A4A4-370675620881}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4419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7008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1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2" name="Google Shape;52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3" name="Google Shape;63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9"/>
          <p:cNvCxnSpPr/>
          <p:nvPr/>
        </p:nvCxnSpPr>
        <p:spPr>
          <a:xfrm flipH="1" rot="10800000">
            <a:off x="625900" y="23802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 rot="10800000">
            <a:off x="625900" y="39225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9"/>
          <p:cNvCxnSpPr/>
          <p:nvPr/>
        </p:nvCxnSpPr>
        <p:spPr>
          <a:xfrm flipH="1" rot="10800000">
            <a:off x="704000" y="6613875"/>
            <a:ext cx="63582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Name: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3" name="Google Shape;73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9"/>
          <p:cNvSpPr txBox="1"/>
          <p:nvPr>
            <p:ph idx="4" type="body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7" name="Google Shape;77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9"/>
          <p:cNvSpPr txBox="1"/>
          <p:nvPr>
            <p:ph idx="5" type="body"/>
          </p:nvPr>
        </p:nvSpPr>
        <p:spPr>
          <a:xfrm>
            <a:off x="3464375" y="1692000"/>
            <a:ext cx="35925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Font typeface="DM Sans"/>
              <a:buChar char="○"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Font typeface="DM Sans"/>
              <a:buChar char="■"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Font typeface="DM Sans"/>
              <a:buChar char="●"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Font typeface="DM Sans"/>
              <a:buChar char="○"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Font typeface="DM Sans"/>
              <a:buChar char="■"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Font typeface="DM Sans"/>
              <a:buChar char="●"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Font typeface="DM Sans"/>
              <a:buChar char="○"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Font typeface="DM Sans"/>
              <a:buChar char="■"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81" name="Google Shape;81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{A45A1FCA-10B7-4096-B9E9-A5998AC8AF74}</a:tableStyleId>
              </a:tblPr>
              <a:tblGrid>
                <a:gridCol w="1406300"/>
                <a:gridCol w="5463100"/>
              </a:tblGrid>
              <a:tr h="5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3" type="body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4" type="body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5" type="body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Gender: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Household Income: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Education/Occupation: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Location: </a:t>
            </a:r>
            <a:endParaRPr/>
          </a:p>
        </p:txBody>
      </p:sp>
      <p:sp>
        <p:nvSpPr>
          <p:cNvPr id="283" name="Google Shape;283;p36"/>
          <p:cNvSpPr txBox="1"/>
          <p:nvPr>
            <p:ph idx="2" type="body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>
            <p:ph idx="4" type="body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 txBox="1"/>
          <p:nvPr>
            <p:ph idx="3" type="body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 txBox="1"/>
          <p:nvPr>
            <p:ph idx="5" type="body"/>
          </p:nvPr>
        </p:nvSpPr>
        <p:spPr>
          <a:xfrm>
            <a:off x="3464375" y="1692000"/>
            <a:ext cx="35925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2" type="body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>
            <p:ph idx="3" type="body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/>
        </p:nvSpPr>
        <p:spPr>
          <a:xfrm>
            <a:off x="76200" y="9486725"/>
            <a:ext cx="3067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b="1"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b="1" sz="1150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4741625" y="9494525"/>
            <a:ext cx="286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© 2020 Aptly. All rights reserved.</a:t>
            </a:r>
            <a:endParaRPr b="1" sz="1050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