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  <p:sldMasterId id="2147483698" r:id="rId2"/>
  </p:sldMasterIdLst>
  <p:notesMasterIdLst>
    <p:notesMasterId r:id="rId6"/>
  </p:notesMasterIdLst>
  <p:sldIdLst>
    <p:sldId id="256" r:id="rId3"/>
    <p:sldId id="258" r:id="rId4"/>
    <p:sldId id="260" r:id="rId5"/>
  </p:sldIdLst>
  <p:sldSz cx="77724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8736BB-21B0-413B-8177-46ABF3C9F132}">
  <a:tblStyle styleId="{EB8736BB-21B0-413B-8177-46ABF3C9F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D2238F-F5C6-4066-B51C-F13A372B519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438" y="3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059c2fa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059c2fa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61c7562ba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62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61c7562ba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plty.co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aplty.co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aplty.co" TargetMode="External"/><Relationship Id="rId4" Type="http://schemas.openxmlformats.org/officeDocument/2006/relationships/image" Target="../media/image1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aplty.co" TargetMode="External"/><Relationship Id="rId4" Type="http://schemas.openxmlformats.org/officeDocument/2006/relationships/image" Target="../media/image1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plty.co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 1">
  <p:cSld name="CUSTOM_4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7600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/>
          <p:nvPr/>
        </p:nvSpPr>
        <p:spPr>
          <a:xfrm>
            <a:off x="483650" y="1904775"/>
            <a:ext cx="6798900" cy="72633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of the customer journey using the target audience you developed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656450" y="19047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Phase</a:t>
            </a:r>
            <a:endParaRPr sz="1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634050" y="2365975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Awareness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634050" y="3756006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634050" y="508090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Desire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634050" y="6438381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Conversion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634050" y="779585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Advocacy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97" name="Google Shape;97;p11"/>
          <p:cNvCxnSpPr/>
          <p:nvPr/>
        </p:nvCxnSpPr>
        <p:spPr>
          <a:xfrm rot="10800000" flipH="1">
            <a:off x="625900" y="3720660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1"/>
          <p:cNvCxnSpPr/>
          <p:nvPr/>
        </p:nvCxnSpPr>
        <p:spPr>
          <a:xfrm rot="10800000" flipH="1">
            <a:off x="625900" y="506984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1"/>
          <p:cNvCxnSpPr/>
          <p:nvPr/>
        </p:nvCxnSpPr>
        <p:spPr>
          <a:xfrm rot="10800000" flipH="1">
            <a:off x="625900" y="6419030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1"/>
          <p:cNvCxnSpPr/>
          <p:nvPr/>
        </p:nvCxnSpPr>
        <p:spPr>
          <a:xfrm rot="10800000" flipH="1">
            <a:off x="625900" y="776821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1"/>
          <p:cNvSpPr txBox="1"/>
          <p:nvPr/>
        </p:nvSpPr>
        <p:spPr>
          <a:xfrm>
            <a:off x="2027500" y="2365975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When is my target most receptive?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2027500" y="3756006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relate my product to my target’s needs?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2027500" y="508090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show my target my product really fits in their life?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2027500" y="6438383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get my target to take action?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2027500" y="779585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make my target into an advocate?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6" name="Google Shape;106;p11"/>
          <p:cNvCxnSpPr/>
          <p:nvPr/>
        </p:nvCxnSpPr>
        <p:spPr>
          <a:xfrm>
            <a:off x="1930175" y="2371463"/>
            <a:ext cx="0" cy="671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1"/>
          <p:cNvCxnSpPr/>
          <p:nvPr/>
        </p:nvCxnSpPr>
        <p:spPr>
          <a:xfrm rot="10800000" flipH="1">
            <a:off x="625900" y="23714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rgbClr val="0A004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1"/>
          <p:cNvSpPr txBox="1">
            <a:spLocks noGrp="1"/>
          </p:cNvSpPr>
          <p:nvPr>
            <p:ph type="body" idx="1"/>
          </p:nvPr>
        </p:nvSpPr>
        <p:spPr>
          <a:xfrm>
            <a:off x="1930175" y="2777175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2"/>
          </p:nvPr>
        </p:nvSpPr>
        <p:spPr>
          <a:xfrm>
            <a:off x="1930175" y="4124303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3"/>
          </p:nvPr>
        </p:nvSpPr>
        <p:spPr>
          <a:xfrm>
            <a:off x="1930175" y="5477919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4"/>
          </p:nvPr>
        </p:nvSpPr>
        <p:spPr>
          <a:xfrm>
            <a:off x="1930175" y="6827384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body" idx="5"/>
          </p:nvPr>
        </p:nvSpPr>
        <p:spPr>
          <a:xfrm>
            <a:off x="1930175" y="8176813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3" name="Google Shape;113;p11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/>
        </p:nvSpPr>
        <p:spPr>
          <a:xfrm>
            <a:off x="486650" y="770700"/>
            <a:ext cx="7020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about the business you 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have selected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486650" y="2425525"/>
            <a:ext cx="6831900" cy="55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12"/>
          <p:cNvSpPr txBox="1"/>
          <p:nvPr/>
        </p:nvSpPr>
        <p:spPr>
          <a:xfrm>
            <a:off x="486650" y="20208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486600" y="3696425"/>
            <a:ext cx="6831900" cy="261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12"/>
          <p:cNvSpPr txBox="1"/>
          <p:nvPr/>
        </p:nvSpPr>
        <p:spPr>
          <a:xfrm>
            <a:off x="486600" y="32917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business: (two to three sentences) </a:t>
            </a:r>
            <a:endParaRPr sz="1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497950" y="3713225"/>
            <a:ext cx="6831900" cy="26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title"/>
          </p:nvPr>
        </p:nvSpPr>
        <p:spPr>
          <a:xfrm>
            <a:off x="486600" y="2425525"/>
            <a:ext cx="6831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ans"/>
              <a:buNone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4406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/>
          <p:nvPr/>
        </p:nvSpPr>
        <p:spPr>
          <a:xfrm>
            <a:off x="483650" y="2097975"/>
            <a:ext cx="6798900" cy="906600"/>
          </a:xfrm>
          <a:prstGeom prst="roundRect">
            <a:avLst>
              <a:gd name="adj" fmla="val 14435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 txBox="1"/>
          <p:nvPr/>
        </p:nvSpPr>
        <p:spPr>
          <a:xfrm>
            <a:off x="706972" y="1675563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endParaRPr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706975" y="3291725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 (two to three sentences) </a:t>
            </a:r>
            <a:endParaRPr sz="1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581100" y="2240463"/>
            <a:ext cx="6603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None/>
              <a:defRPr sz="2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of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1755063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3399800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/>
          <p:nvPr/>
        </p:nvSpPr>
        <p:spPr>
          <a:xfrm>
            <a:off x="483650" y="3755575"/>
            <a:ext cx="6798900" cy="51834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596250" y="3843525"/>
            <a:ext cx="6579900" cy="49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/>
        </p:nvSpPr>
        <p:spPr>
          <a:xfrm>
            <a:off x="450645" y="628396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Key Performance Indicators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three K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PIs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369950" y="22352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370000" y="4406482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1370000" y="68301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50650" y="223513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450650" y="440648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450650" y="6830107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1"/>
          </p:nvPr>
        </p:nvSpPr>
        <p:spPr>
          <a:xfrm>
            <a:off x="1380000" y="2233625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2"/>
          </p:nvPr>
        </p:nvSpPr>
        <p:spPr>
          <a:xfrm>
            <a:off x="1378800" y="4410975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3"/>
          </p:nvPr>
        </p:nvSpPr>
        <p:spPr>
          <a:xfrm>
            <a:off x="1378800" y="6834600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401472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/>
          <p:nvPr/>
        </p:nvSpPr>
        <p:spPr>
          <a:xfrm>
            <a:off x="483650" y="3561425"/>
            <a:ext cx="6798900" cy="53775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432045" y="15637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pecific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easurable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chievable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elevant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ime-bound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When will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596250" y="3649450"/>
            <a:ext cx="6579900" cy="51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-4014725" y="-69175"/>
            <a:ext cx="40086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a SMART goal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551725" y="1712075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551725" y="2053606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551725" y="2395138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551725" y="2736669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551725" y="3078200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/>
        </p:nvSpPr>
        <p:spPr>
          <a:xfrm>
            <a:off x="597525" y="973775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a SMART goal for the business you’ve selected. 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573650" y="19001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pecific -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easurable -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chievable -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elevant -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ime-bound - When will it be done?</a:t>
            </a:r>
            <a:endParaRPr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573650" y="3558525"/>
            <a:ext cx="6708900" cy="53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u="sng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583300" y="3556700"/>
            <a:ext cx="6700800" cy="53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3" name="Google Shape;183;p18"/>
          <p:cNvSpPr txBox="1">
            <a:spLocks noGrp="1"/>
          </p:cNvSpPr>
          <p:nvPr>
            <p:ph type="body" idx="1"/>
          </p:nvPr>
        </p:nvSpPr>
        <p:spPr>
          <a:xfrm>
            <a:off x="597525" y="3556700"/>
            <a:ext cx="6708900" cy="53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2135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4525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Post on Facebook or Instagram</a:t>
            </a:r>
            <a:endParaRPr sz="49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6625" y="5950555"/>
            <a:ext cx="2803100" cy="28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950" y="1443075"/>
            <a:ext cx="861875" cy="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/>
          <p:nvPr/>
        </p:nvSpPr>
        <p:spPr>
          <a:xfrm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4708600" y="7285825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4763775" y="8003453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7778550" y="-69175"/>
            <a:ext cx="2566200" cy="1252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 rot="5400000">
            <a:off x="2354100" y="6137275"/>
            <a:ext cx="3064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00043">
            <a:off x="5445039" y="4484476"/>
            <a:ext cx="598122" cy="9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/>
          <p:nvPr/>
        </p:nvSpPr>
        <p:spPr>
          <a:xfrm>
            <a:off x="4763775" y="44992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14400" y="7232425"/>
            <a:ext cx="2139975" cy="21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300" y="-1384500"/>
            <a:ext cx="2311800" cy="23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707150" y="4912850"/>
            <a:ext cx="6267449" cy="2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07300" y="293287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83275" y="3922850"/>
            <a:ext cx="5343724" cy="2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</a:t>
            </a:r>
            <a:b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SMART Goal </a:t>
            </a:r>
            <a:endParaRPr sz="5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and KPIs</a:t>
            </a:r>
            <a:endParaRPr sz="5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63700" y="544070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Worksheets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5400000">
            <a:off x="2829000" y="-6513450"/>
            <a:ext cx="21144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480000" y="8081300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6633400" y="7662478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2684000" y="20818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9991">
            <a:off x="5368083" y="4804052"/>
            <a:ext cx="1098685" cy="108222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/>
          <p:nvPr/>
        </p:nvSpPr>
        <p:spPr>
          <a:xfrm>
            <a:off x="4760450" y="578690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5400000">
            <a:off x="2655000" y="5836225"/>
            <a:ext cx="3616500" cy="120666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77785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30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3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ebook_Business_Page" type="blank">
  <p:cSld name="BLANK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 rotWithShape="1">
          <a:blip r:embed="rId3">
            <a:alphaModFix/>
          </a:blip>
          <a:srcRect l="79" r="69"/>
          <a:stretch/>
        </p:blipFill>
        <p:spPr>
          <a:xfrm>
            <a:off x="1539145" y="817848"/>
            <a:ext cx="4647204" cy="8265886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0" name="Google Shape;250;p3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259674"/>
            <a:ext cx="4647201" cy="172256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ebook_Business_Page 1">
  <p:cSld name="BLANK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2"/>
          <p:cNvPicPr preferRelativeResize="0"/>
          <p:nvPr/>
        </p:nvPicPr>
        <p:blipFill rotWithShape="1">
          <a:blip r:embed="rId2">
            <a:alphaModFix/>
          </a:blip>
          <a:srcRect l="1243" r="1583" b="901"/>
          <a:stretch/>
        </p:blipFill>
        <p:spPr>
          <a:xfrm>
            <a:off x="1459650" y="1073050"/>
            <a:ext cx="4883250" cy="7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-238850" y="2428350"/>
            <a:ext cx="1380000" cy="122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2049950" y="1758025"/>
            <a:ext cx="1380000" cy="19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2"/>
          <p:cNvSpPr/>
          <p:nvPr/>
        </p:nvSpPr>
        <p:spPr>
          <a:xfrm>
            <a:off x="1523950" y="1174200"/>
            <a:ext cx="466500" cy="45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59" name="Google Shape;259;p32"/>
          <p:cNvSpPr txBox="1"/>
          <p:nvPr/>
        </p:nvSpPr>
        <p:spPr>
          <a:xfrm>
            <a:off x="1523950" y="1214100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1459725" y="3317425"/>
            <a:ext cx="4883100" cy="208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image to your post</a:t>
            </a:r>
            <a:endParaRPr/>
          </a:p>
        </p:txBody>
      </p:sp>
      <p:sp>
        <p:nvSpPr>
          <p:cNvPr id="261" name="Google Shape;261;p32"/>
          <p:cNvSpPr txBox="1"/>
          <p:nvPr/>
        </p:nvSpPr>
        <p:spPr>
          <a:xfrm>
            <a:off x="674650" y="2361725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1523950" y="7842025"/>
            <a:ext cx="406800" cy="30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63" name="Google Shape;263;p3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agram_Business_Page">
  <p:cSld name="CUSTOM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145" y="817848"/>
            <a:ext cx="4647204" cy="826588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7" name="Google Shape;2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116100"/>
            <a:ext cx="4647201" cy="63200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/>
          <p:nvPr/>
        </p:nvSpPr>
        <p:spPr>
          <a:xfrm>
            <a:off x="1530125" y="2279775"/>
            <a:ext cx="4657800" cy="376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Your post image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4"/>
          <p:cNvSpPr/>
          <p:nvPr/>
        </p:nvSpPr>
        <p:spPr>
          <a:xfrm rot="5400000">
            <a:off x="3471600" y="5019775"/>
            <a:ext cx="829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/>
        </p:nvSpPr>
        <p:spPr>
          <a:xfrm>
            <a:off x="593670" y="7137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0525" y="4038592"/>
            <a:ext cx="2241150" cy="2230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" name="Google Shape;51;p8"/>
          <p:cNvGraphicFramePr/>
          <p:nvPr/>
        </p:nvGraphicFramePr>
        <p:xfrm>
          <a:off x="679050" y="19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{EB8736BB-21B0-413B-8177-46ABF3C9F132}</a:tableStyleId>
              </a:tblPr>
              <a:tblGrid>
                <a:gridCol w="128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675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Target Audience Name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975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Needs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87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Demographics:</a:t>
                      </a:r>
                      <a: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/>
                      </a:r>
                      <a:b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</a:b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1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Behaviors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Google Shape;52;p8"/>
          <p:cNvSpPr txBox="1"/>
          <p:nvPr/>
        </p:nvSpPr>
        <p:spPr>
          <a:xfrm>
            <a:off x="4730525" y="4038600"/>
            <a:ext cx="2241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Place image here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79050" y="4104487"/>
            <a:ext cx="3940800" cy="24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679050" y="6814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3833375" y="6814675"/>
            <a:ext cx="32565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4"/>
          </p:nvPr>
        </p:nvSpPr>
        <p:spPr>
          <a:xfrm>
            <a:off x="679050" y="2646200"/>
            <a:ext cx="64107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 1">
  <p:cSld name="CUSTOM_3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29187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483650" y="1675575"/>
            <a:ext cx="6798900" cy="72633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56450" y="4350500"/>
            <a:ext cx="3940800" cy="21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56450" y="7033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656450" y="2838700"/>
            <a:ext cx="64533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9"/>
          <p:cNvCxnSpPr/>
          <p:nvPr/>
        </p:nvCxnSpPr>
        <p:spPr>
          <a:xfrm rot="10800000" flipH="1">
            <a:off x="625900" y="23802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9"/>
          <p:cNvCxnSpPr/>
          <p:nvPr/>
        </p:nvCxnSpPr>
        <p:spPr>
          <a:xfrm rot="10800000" flipH="1">
            <a:off x="625900" y="39225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9"/>
          <p:cNvCxnSpPr/>
          <p:nvPr/>
        </p:nvCxnSpPr>
        <p:spPr>
          <a:xfrm rot="10800000" flipH="1">
            <a:off x="704000" y="6613875"/>
            <a:ext cx="63582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9"/>
          <p:cNvSpPr txBox="1"/>
          <p:nvPr/>
        </p:nvSpPr>
        <p:spPr>
          <a:xfrm>
            <a:off x="656450" y="16755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Name</a:t>
            </a:r>
            <a:endParaRPr sz="1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656450" y="2435175"/>
            <a:ext cx="2281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Needs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656450" y="3945800"/>
            <a:ext cx="27312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Demographics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656450" y="6625775"/>
            <a:ext cx="1787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4005444" y="6625775"/>
            <a:ext cx="183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Behaviors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73" name="Google Shape;73;p9"/>
          <p:cNvCxnSpPr/>
          <p:nvPr/>
        </p:nvCxnSpPr>
        <p:spPr>
          <a:xfrm>
            <a:off x="3894338" y="6625775"/>
            <a:ext cx="0" cy="2178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8375" y="4046187"/>
            <a:ext cx="2281500" cy="22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/>
        </p:nvSpPr>
        <p:spPr>
          <a:xfrm>
            <a:off x="5055275" y="5522976"/>
            <a:ext cx="17877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Place image here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4"/>
          </p:nvPr>
        </p:nvSpPr>
        <p:spPr>
          <a:xfrm>
            <a:off x="3993925" y="7033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/>
        </p:nvSpPr>
        <p:spPr>
          <a:xfrm>
            <a:off x="436200" y="870275"/>
            <a:ext cx="68796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based of the customer journey using the target audience you developed for the business you selected. 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80" name="Google Shape;80;p10"/>
          <p:cNvGraphicFramePr/>
          <p:nvPr/>
        </p:nvGraphicFramePr>
        <p:xfrm>
          <a:off x="446388" y="21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{5FD2238F-F5C6-4066-B51C-F13A372B5195}</a:tableStyleId>
              </a:tblPr>
              <a:tblGrid>
                <a:gridCol w="140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Phase </a:t>
                      </a:r>
                      <a:endParaRPr sz="18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7B8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7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Awareness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When is my target most receptive?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relate my product to my target’s needs?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Desire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show my target my product really fits in their life?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Conversion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get my target to take action?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Advocacy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make my target into an advocate?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852700" y="30303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2"/>
          </p:nvPr>
        </p:nvSpPr>
        <p:spPr>
          <a:xfrm>
            <a:off x="1852700" y="434107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3"/>
          </p:nvPr>
        </p:nvSpPr>
        <p:spPr>
          <a:xfrm>
            <a:off x="1852700" y="56518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4"/>
          </p:nvPr>
        </p:nvSpPr>
        <p:spPr>
          <a:xfrm>
            <a:off x="1852700" y="696257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5"/>
          </p:nvPr>
        </p:nvSpPr>
        <p:spPr>
          <a:xfrm>
            <a:off x="1852700" y="82733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tly.c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 txBox="1">
            <a:spLocks noGrp="1"/>
          </p:cNvSpPr>
          <p:nvPr>
            <p:ph type="body" idx="1"/>
          </p:nvPr>
        </p:nvSpPr>
        <p:spPr>
          <a:xfrm>
            <a:off x="596250" y="3649450"/>
            <a:ext cx="6579900" cy="51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MY" sz="2400" dirty="0" smtClean="0"/>
              <a:t>Increase company’s visibility in social media, targeted 1000 website visits in next 3 months ( July to September).</a:t>
            </a:r>
          </a:p>
          <a:p>
            <a:pPr lvl="0" indent="-4572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MY" sz="2400" dirty="0" smtClean="0"/>
              <a:t>Achieve 40 new customers signup for </a:t>
            </a:r>
            <a:r>
              <a:rPr lang="en-MY" sz="2400" smtClean="0"/>
              <a:t>services in Dec </a:t>
            </a:r>
            <a:r>
              <a:rPr lang="en-MY" sz="2400" dirty="0" smtClean="0"/>
              <a:t>2022.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5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450" y="4562199"/>
            <a:ext cx="3881478" cy="9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7"/>
          <p:cNvSpPr txBox="1"/>
          <p:nvPr/>
        </p:nvSpPr>
        <p:spPr>
          <a:xfrm>
            <a:off x="76200" y="9486725"/>
            <a:ext cx="3067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Visuals by </a:t>
            </a:r>
            <a:r>
              <a:rPr lang="en" sz="1150" b="1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Designer, Zihan Yang</a:t>
            </a:r>
            <a:endParaRPr sz="1150" b="1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0" name="Google Shape;480;p57"/>
          <p:cNvSpPr txBox="1"/>
          <p:nvPr/>
        </p:nvSpPr>
        <p:spPr>
          <a:xfrm>
            <a:off x="4741625" y="9494525"/>
            <a:ext cx="2861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© 2020 Aptly. All rights reserved.</a:t>
            </a:r>
            <a:endParaRPr sz="1050" b="1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Custom</PresentationFormat>
  <Paragraphs>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DM Sans</vt:lpstr>
      <vt:lpstr>Karla</vt:lpstr>
      <vt:lpstr>Montserrat</vt:lpstr>
      <vt:lpstr>Roboto</vt:lpstr>
      <vt:lpstr>Simple Light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</dc:creator>
  <cp:lastModifiedBy>Dennis</cp:lastModifiedBy>
  <cp:revision>6</cp:revision>
  <dcterms:modified xsi:type="dcterms:W3CDTF">2022-07-11T12:06:43Z</dcterms:modified>
</cp:coreProperties>
</file>