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6"/>
  </p:notesMasterIdLst>
  <p:sldIdLst>
    <p:sldId id="256" r:id="rId3"/>
    <p:sldId id="257" r:id="rId4"/>
    <p:sldId id="258" r:id="rId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4EA64-1D80-4A0B-854D-A1C356D78CA2}">
  <a:tblStyle styleId="{70E4EA64-1D80-4A0B-854D-A1C356D78C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75AF4-F9AA-4F02-A18D-379FA1AD85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20" y="-289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7899175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Customer’s Journey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{70E4EA64-1D80-4A0B-854D-A1C356D78CA2}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{E7C75AF4-F9AA-4F02-A18D-379FA1AD85D0}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dirty="0" smtClean="0"/>
              <a:t>The company </a:t>
            </a:r>
            <a:r>
              <a:rPr lang="en-MY" dirty="0" smtClean="0"/>
              <a:t>is going to launch product or analyse data but they don’t have the means, technology and expertise to do it.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dirty="0" smtClean="0"/>
              <a:t>Create a solution to meet their need and reach out to them in social media</a:t>
            </a:r>
            <a:endParaRPr dirty="0"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dirty="0" smtClean="0"/>
              <a:t>The services will be advertised in company’s website coupled with success stories and testimonials from customers</a:t>
            </a:r>
            <a:endParaRPr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dirty="0" smtClean="0"/>
              <a:t>We can offer a trial basis of the services or offer a basic service at low cost. Customers can upgrade to a full package services based on their needs</a:t>
            </a:r>
            <a:endParaRPr dirty="0"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dirty="0" smtClean="0"/>
              <a:t>Besides excellent customer service provided, we encourage customer to write or post success stories using our products in social media</a:t>
            </a:r>
            <a:r>
              <a:rPr lang="en-MY" smtClean="0"/>
              <a:t>, blogs and websites.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DM Sans</vt:lpstr>
      <vt:lpstr>Karla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5</cp:revision>
  <dcterms:modified xsi:type="dcterms:W3CDTF">2022-07-08T06:45:37Z</dcterms:modified>
</cp:coreProperties>
</file>