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6"/>
  </p:notesMasterIdLst>
  <p:sldIdLst>
    <p:sldId id="256" r:id="rId3"/>
    <p:sldId id="257" r:id="rId4"/>
    <p:sldId id="258" r:id="rId5"/>
  </p:sldIdLst>
  <p:sldSz cx="77724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96DE76-E248-4226-887A-AE1B76ECFB79}">
  <a:tblStyle styleId="{CC96DE76-E248-4226-887A-AE1B76ECFB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169B7BA-1C00-499B-B186-CDDD880073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438" y="5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059c2fad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059c2fad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961c7562ba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4462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961c7562ba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://aplty.co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aplty.co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aplty.co" TargetMode="External"/><Relationship Id="rId4" Type="http://schemas.openxmlformats.org/officeDocument/2006/relationships/image" Target="../media/image1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aplty.co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 1">
  <p:cSld name="CUSTOM_4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7600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/>
          <p:nvPr/>
        </p:nvSpPr>
        <p:spPr>
          <a:xfrm>
            <a:off x="483650" y="19047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of the customer journey using the target audience you developed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656450" y="19047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Phase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634050" y="2365975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Awareness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634050" y="3756006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634050" y="508090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Desire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634050" y="6438381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Conversion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634050" y="7795850"/>
            <a:ext cx="1198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Advocacy</a:t>
            </a:r>
            <a:endParaRPr sz="1600" b="1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96" name="Google Shape;96;p11"/>
          <p:cNvCxnSpPr/>
          <p:nvPr/>
        </p:nvCxnSpPr>
        <p:spPr>
          <a:xfrm rot="10800000" flipH="1">
            <a:off x="625900" y="372066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1"/>
          <p:cNvCxnSpPr/>
          <p:nvPr/>
        </p:nvCxnSpPr>
        <p:spPr>
          <a:xfrm rot="10800000" flipH="1">
            <a:off x="625900" y="506984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1"/>
          <p:cNvCxnSpPr/>
          <p:nvPr/>
        </p:nvCxnSpPr>
        <p:spPr>
          <a:xfrm rot="10800000" flipH="1">
            <a:off x="625900" y="6419030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1"/>
          <p:cNvCxnSpPr/>
          <p:nvPr/>
        </p:nvCxnSpPr>
        <p:spPr>
          <a:xfrm rot="10800000" flipH="1">
            <a:off x="625900" y="776821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1"/>
          <p:cNvSpPr txBox="1"/>
          <p:nvPr/>
        </p:nvSpPr>
        <p:spPr>
          <a:xfrm>
            <a:off x="2027500" y="2365975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When is my target most receptive?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027500" y="3756006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relate my product to my target’s needs?</a:t>
            </a:r>
            <a:endParaRPr sz="1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2027500" y="508090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show my target my product really fits in their life?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2027500" y="6438383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get my target to take action?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2027500" y="7795850"/>
            <a:ext cx="5129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How can I make my target into an advocate?</a:t>
            </a:r>
            <a:endParaRPr sz="1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05" name="Google Shape;105;p11"/>
          <p:cNvCxnSpPr/>
          <p:nvPr/>
        </p:nvCxnSpPr>
        <p:spPr>
          <a:xfrm>
            <a:off x="1930175" y="2371463"/>
            <a:ext cx="0" cy="671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1"/>
          <p:cNvCxnSpPr/>
          <p:nvPr/>
        </p:nvCxnSpPr>
        <p:spPr>
          <a:xfrm rot="10800000" flipH="1">
            <a:off x="625900" y="23714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rgbClr val="0A004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1"/>
          <p:cNvSpPr txBox="1">
            <a:spLocks noGrp="1"/>
          </p:cNvSpPr>
          <p:nvPr>
            <p:ph type="body" idx="1"/>
          </p:nvPr>
        </p:nvSpPr>
        <p:spPr>
          <a:xfrm>
            <a:off x="1930175" y="2777175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2"/>
          </p:nvPr>
        </p:nvSpPr>
        <p:spPr>
          <a:xfrm>
            <a:off x="1930175" y="412430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body" idx="3"/>
          </p:nvPr>
        </p:nvSpPr>
        <p:spPr>
          <a:xfrm>
            <a:off x="1930175" y="5477919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body" idx="4"/>
          </p:nvPr>
        </p:nvSpPr>
        <p:spPr>
          <a:xfrm>
            <a:off x="1930175" y="6827384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5"/>
          </p:nvPr>
        </p:nvSpPr>
        <p:spPr>
          <a:xfrm>
            <a:off x="1930175" y="8176813"/>
            <a:ext cx="5352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/>
        </p:nvSpPr>
        <p:spPr>
          <a:xfrm>
            <a:off x="486650" y="770700"/>
            <a:ext cx="7020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about the business you 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have selected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486650" y="2425525"/>
            <a:ext cx="6831900" cy="55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486650" y="20208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486600" y="3696425"/>
            <a:ext cx="6831900" cy="2614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486600" y="3291725"/>
            <a:ext cx="70209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business: (two to three sentences) </a:t>
            </a:r>
            <a:endParaRPr sz="1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1"/>
          </p:nvPr>
        </p:nvSpPr>
        <p:spPr>
          <a:xfrm>
            <a:off x="497950" y="3713225"/>
            <a:ext cx="6831900" cy="26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title"/>
          </p:nvPr>
        </p:nvSpPr>
        <p:spPr>
          <a:xfrm>
            <a:off x="486600" y="2425525"/>
            <a:ext cx="6831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DM Sans"/>
              <a:buNone/>
              <a:defRPr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406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483650" y="2097975"/>
            <a:ext cx="6798900" cy="906600"/>
          </a:xfrm>
          <a:prstGeom prst="roundRect">
            <a:avLst>
              <a:gd name="adj" fmla="val 1443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 txBox="1"/>
          <p:nvPr/>
        </p:nvSpPr>
        <p:spPr>
          <a:xfrm>
            <a:off x="706972" y="1675563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Business Name</a:t>
            </a:r>
            <a:endParaRPr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706975" y="3291725"/>
            <a:ext cx="653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Description of the business (two to three sentences) </a:t>
            </a:r>
            <a:endParaRPr sz="1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581100" y="2240463"/>
            <a:ext cx="6603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M Sans"/>
              <a:buNone/>
              <a:defRPr sz="24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Short Business Description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Provide a short description of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1755063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3399800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/>
          <p:nvPr/>
        </p:nvSpPr>
        <p:spPr>
          <a:xfrm>
            <a:off x="483650" y="3755575"/>
            <a:ext cx="6798900" cy="51834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596250" y="3843525"/>
            <a:ext cx="6579900" cy="49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450645" y="628396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Key Performance Indicators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three K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PIs</a:t>
            </a: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369950" y="22352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370000" y="4406482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370000" y="6830107"/>
            <a:ext cx="5950200" cy="1460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450650" y="223513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50650" y="4406482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50650" y="6830107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1380000" y="223362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1378800" y="4410975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body" idx="3"/>
          </p:nvPr>
        </p:nvSpPr>
        <p:spPr>
          <a:xfrm>
            <a:off x="1378800" y="6834600"/>
            <a:ext cx="5932500" cy="14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 1">
  <p:cSld name="CUSTOM_2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334850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1287050" y="6636249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1287050" y="4300999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287050" y="1965761"/>
            <a:ext cx="6033000" cy="1808700"/>
          </a:xfrm>
          <a:prstGeom prst="roundRect">
            <a:avLst>
              <a:gd name="adj" fmla="val 828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379985" y="206952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2"/>
          </p:nvPr>
        </p:nvSpPr>
        <p:spPr>
          <a:xfrm>
            <a:off x="1378800" y="6765410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3"/>
          </p:nvPr>
        </p:nvSpPr>
        <p:spPr>
          <a:xfrm>
            <a:off x="1378800" y="443014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450650" y="2140061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50650" y="4532620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50650" y="6810555"/>
            <a:ext cx="919200" cy="14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sz="21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Key Performance Indicators</a:t>
            </a: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three KPIs for your selected business based on your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2747261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5139800"/>
            <a:ext cx="209025" cy="2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50" y="7417755"/>
            <a:ext cx="209025" cy="2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401472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>
            <a:off x="483650" y="3561425"/>
            <a:ext cx="6798900" cy="53775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 txBox="1"/>
          <p:nvPr/>
        </p:nvSpPr>
        <p:spPr>
          <a:xfrm>
            <a:off x="432045" y="15637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pecific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easurable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chievable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elevant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ime-bound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 When will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596250" y="3649450"/>
            <a:ext cx="6579900" cy="5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-4014725" y="-69175"/>
            <a:ext cx="40086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Draft a SMART goal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551725" y="1712075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51725" y="2053606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551725" y="2395138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551725" y="2736669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551725" y="3078200"/>
            <a:ext cx="188400" cy="188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5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597525" y="973775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SMART Goal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Draft a SMART goal for the business you’ve selected. 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73650" y="1900125"/>
            <a:ext cx="6798900" cy="16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pecific - What needs to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easurable - Can it be measured?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chievable - Can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elevant - Should it be done?</a:t>
            </a: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1400"/>
              <a:buFont typeface="Montserrat"/>
              <a:buChar char="❏"/>
            </a:pPr>
            <a:r>
              <a:rPr lang="en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ime-bound - When will it be done?</a:t>
            </a:r>
            <a:endParaRPr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573650" y="3558525"/>
            <a:ext cx="6708900" cy="533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u="sng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583300" y="3556700"/>
            <a:ext cx="6700800" cy="53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597525" y="3556700"/>
            <a:ext cx="6708900" cy="53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1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021350" y="2875725"/>
            <a:ext cx="7467601" cy="235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4525" y="3745225"/>
            <a:ext cx="7467601" cy="23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Post on Facebook or Instagram</a:t>
            </a:r>
            <a:endParaRPr sz="49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363700" y="429425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6625" y="5950555"/>
            <a:ext cx="2803100" cy="28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950" y="1443075"/>
            <a:ext cx="861875" cy="85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/>
          <p:nvPr/>
        </p:nvSpPr>
        <p:spPr>
          <a:xfrm>
            <a:off x="1628925" y="186445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4708600" y="7285825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"/>
          <p:cNvSpPr/>
          <p:nvPr/>
        </p:nvSpPr>
        <p:spPr>
          <a:xfrm>
            <a:off x="4763775" y="8003453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/>
          <p:nvPr/>
        </p:nvSpPr>
        <p:spPr>
          <a:xfrm>
            <a:off x="-25723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7778550" y="-69175"/>
            <a:ext cx="2566200" cy="1252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"/>
          <p:cNvSpPr/>
          <p:nvPr/>
        </p:nvSpPr>
        <p:spPr>
          <a:xfrm rot="5400000">
            <a:off x="3657600" y="-5684700"/>
            <a:ext cx="457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rot="5400000">
            <a:off x="2354100" y="6137275"/>
            <a:ext cx="3064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200043">
            <a:off x="5445039" y="4484476"/>
            <a:ext cx="598122" cy="9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/>
          <p:nvPr/>
        </p:nvSpPr>
        <p:spPr>
          <a:xfrm>
            <a:off x="4763775" y="44992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14400" y="7232425"/>
            <a:ext cx="2139975" cy="213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300" y="-1384500"/>
            <a:ext cx="2311800" cy="23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907300" y="2932875"/>
            <a:ext cx="10235651" cy="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83275" y="3922850"/>
            <a:ext cx="4520551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363700" y="2262650"/>
            <a:ext cx="7242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Key Performance</a:t>
            </a:r>
            <a:endParaRPr sz="5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Indicators</a:t>
            </a:r>
            <a:endParaRPr sz="56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363700" y="5440700"/>
            <a:ext cx="71949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Worksheet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2829000" y="-6513450"/>
            <a:ext cx="21144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480000" y="8081300"/>
            <a:ext cx="5452500" cy="54525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7395" y="9195075"/>
            <a:ext cx="1647806" cy="3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6633400" y="7662478"/>
            <a:ext cx="682500" cy="6825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684000" y="2081875"/>
            <a:ext cx="299100" cy="2991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2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660008">
            <a:off x="481823" y="1057653"/>
            <a:ext cx="1068106" cy="93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19991">
            <a:off x="5368083" y="4804052"/>
            <a:ext cx="1098685" cy="10822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4760450" y="5786900"/>
            <a:ext cx="299100" cy="2991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5400000">
            <a:off x="2655000" y="5836225"/>
            <a:ext cx="3616500" cy="12066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778550" y="-69175"/>
            <a:ext cx="2566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8" name="Google Shape;228;p26"/>
          <p:cNvSpPr txBox="1">
            <a:spLocks noGrp="1"/>
          </p:cNvSpPr>
          <p:nvPr>
            <p:ph type="body" idx="1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9" name="Google Shape;229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body" idx="2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30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ebook_Business_Page" type="blank">
  <p:cSld name="BLANK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 rotWithShape="1">
          <a:blip r:embed="rId3">
            <a:alphaModFix/>
          </a:blip>
          <a:srcRect l="79" r="69"/>
          <a:stretch/>
        </p:blipFill>
        <p:spPr>
          <a:xfrm>
            <a:off x="1539145" y="817848"/>
            <a:ext cx="4647204" cy="8265886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9" name="Google Shape;249;p3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259674"/>
            <a:ext cx="4647201" cy="172256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acebook_Business_Page 1">
  <p:cSld name="BLANK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2"/>
          <p:cNvPicPr preferRelativeResize="0"/>
          <p:nvPr/>
        </p:nvPicPr>
        <p:blipFill rotWithShape="1">
          <a:blip r:embed="rId2">
            <a:alphaModFix/>
          </a:blip>
          <a:srcRect l="1243" r="1583" b="901"/>
          <a:stretch/>
        </p:blipFill>
        <p:spPr>
          <a:xfrm>
            <a:off x="1459650" y="1073050"/>
            <a:ext cx="4883250" cy="732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-238850" y="2428350"/>
            <a:ext cx="1380000" cy="122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2049950" y="1758025"/>
            <a:ext cx="1380000" cy="192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1523950" y="1174200"/>
            <a:ext cx="466500" cy="458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58" name="Google Shape;258;p32"/>
          <p:cNvSpPr txBox="1"/>
          <p:nvPr/>
        </p:nvSpPr>
        <p:spPr>
          <a:xfrm>
            <a:off x="1523950" y="1214100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1459725" y="3317425"/>
            <a:ext cx="4883100" cy="208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 image to your post</a:t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674650" y="2361725"/>
            <a:ext cx="4665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"/>
                <a:ea typeface="Roboto"/>
                <a:cs typeface="Roboto"/>
                <a:sym typeface="Roboto"/>
              </a:rPr>
              <a:t>Business Profile Picture</a:t>
            </a:r>
            <a:endParaRPr sz="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1523950" y="7842025"/>
            <a:ext cx="406800" cy="30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262" name="Google Shape;262;p32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agram_Business_Page">
  <p:cSld name="CUSTOM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8487" y="503925"/>
            <a:ext cx="5499075" cy="9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9145" y="817848"/>
            <a:ext cx="4647204" cy="826588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" name="Google Shape;26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9150" y="6116100"/>
            <a:ext cx="4647201" cy="63200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3"/>
          <p:cNvSpPr/>
          <p:nvPr/>
        </p:nvSpPr>
        <p:spPr>
          <a:xfrm>
            <a:off x="1530125" y="2279775"/>
            <a:ext cx="4657800" cy="376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"/>
                <a:ea typeface="DM Sans"/>
                <a:cs typeface="DM Sans"/>
                <a:sym typeface="DM Sans"/>
              </a:rPr>
              <a:t>Your post image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4908650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34"/>
          <p:cNvSpPr/>
          <p:nvPr/>
        </p:nvSpPr>
        <p:spPr>
          <a:xfrm rot="5400000">
            <a:off x="3471600" y="5019775"/>
            <a:ext cx="829200" cy="109122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593670" y="7137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the business you’ve selected</a:t>
            </a:r>
            <a:r>
              <a:rPr lang="en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30525" y="4038592"/>
            <a:ext cx="2241150" cy="2230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" name="Google Shape;50;p8"/>
          <p:cNvGraphicFramePr/>
          <p:nvPr/>
        </p:nvGraphicFramePr>
        <p:xfrm>
          <a:off x="679050" y="199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{CC96DE76-E248-4226-887A-AE1B76ECFB79}</a:tableStyleId>
              </a:tblPr>
              <a:tblGrid>
                <a:gridCol w="12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6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Target Audience Name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975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Needs</a:t>
                      </a:r>
                      <a:r>
                        <a:rPr lang="en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: </a:t>
                      </a:r>
                      <a:endParaRPr>
                        <a:solidFill>
                          <a:srgbClr val="000000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87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Demographics:</a:t>
                      </a:r>
                      <a: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/>
                      </a:r>
                      <a:br>
                        <a:rPr lang="en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</a:b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1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solidFill>
                            <a:srgbClr val="677B8C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Behaviors</a:t>
                      </a: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 u="sng">
                        <a:solidFill>
                          <a:srgbClr val="677B8C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Google Shape;51;p8"/>
          <p:cNvSpPr txBox="1"/>
          <p:nvPr/>
        </p:nvSpPr>
        <p:spPr>
          <a:xfrm>
            <a:off x="4730525" y="4038600"/>
            <a:ext cx="22410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Place image here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679050" y="4104487"/>
            <a:ext cx="3940800" cy="24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79050" y="6814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3833375" y="6814675"/>
            <a:ext cx="32565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679050" y="2646200"/>
            <a:ext cx="64107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 1">
  <p:cSld name="CUSTOM_3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3291875" y="920179"/>
            <a:ext cx="6626651" cy="1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9"/>
          <p:cNvSpPr/>
          <p:nvPr/>
        </p:nvSpPr>
        <p:spPr>
          <a:xfrm>
            <a:off x="483650" y="1675575"/>
            <a:ext cx="6798900" cy="7263300"/>
          </a:xfrm>
          <a:prstGeom prst="roundRect">
            <a:avLst>
              <a:gd name="adj" fmla="val 311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56450" y="4350500"/>
            <a:ext cx="3940800" cy="2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56450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656450" y="2838700"/>
            <a:ext cx="6453300" cy="9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/>
          <p:nvPr/>
        </p:nvSpPr>
        <p:spPr>
          <a:xfrm>
            <a:off x="486650" y="655138"/>
            <a:ext cx="6798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</a:t>
            </a:r>
            <a:endParaRPr sz="2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Craft a target audience for your selected business</a:t>
            </a:r>
            <a:endParaRPr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-3907300" y="-69175"/>
            <a:ext cx="3901200" cy="10529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9"/>
          <p:cNvCxnSpPr/>
          <p:nvPr/>
        </p:nvCxnSpPr>
        <p:spPr>
          <a:xfrm rot="10800000" flipH="1">
            <a:off x="625900" y="23802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9"/>
          <p:cNvCxnSpPr/>
          <p:nvPr/>
        </p:nvCxnSpPr>
        <p:spPr>
          <a:xfrm rot="10800000" flipH="1">
            <a:off x="625900" y="3922575"/>
            <a:ext cx="65313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9"/>
          <p:cNvCxnSpPr/>
          <p:nvPr/>
        </p:nvCxnSpPr>
        <p:spPr>
          <a:xfrm rot="10800000" flipH="1">
            <a:off x="704000" y="6613875"/>
            <a:ext cx="6358200" cy="87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9"/>
          <p:cNvSpPr txBox="1"/>
          <p:nvPr/>
        </p:nvSpPr>
        <p:spPr>
          <a:xfrm>
            <a:off x="656450" y="1675575"/>
            <a:ext cx="5208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Target Audience Name</a:t>
            </a:r>
            <a:endParaRPr sz="1800" b="1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656450" y="2435175"/>
            <a:ext cx="2281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Needs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656450" y="3945800"/>
            <a:ext cx="27312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Demographics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656450" y="6625775"/>
            <a:ext cx="1787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Interest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4005444" y="6625775"/>
            <a:ext cx="1836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Behaviors</a:t>
            </a:r>
            <a:endParaRPr sz="1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3894338" y="6625775"/>
            <a:ext cx="0" cy="2178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8375" y="4046187"/>
            <a:ext cx="2281500" cy="22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 txBox="1"/>
          <p:nvPr/>
        </p:nvSpPr>
        <p:spPr>
          <a:xfrm>
            <a:off x="5055275" y="5522976"/>
            <a:ext cx="17877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Place image here</a:t>
            </a:r>
            <a:endParaRPr b="1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4"/>
          </p:nvPr>
        </p:nvSpPr>
        <p:spPr>
          <a:xfrm>
            <a:off x="3993925" y="7033675"/>
            <a:ext cx="31383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 sz="12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/>
          <p:nvPr/>
        </p:nvSpPr>
        <p:spPr>
          <a:xfrm>
            <a:off x="4785875" y="9489000"/>
            <a:ext cx="2620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436200" y="870275"/>
            <a:ext cx="68796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Map your customer’s journey</a:t>
            </a:r>
            <a:endParaRPr sz="2800" b="1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Answer the questions below for each phase based of the customer journey using the target audience you developed for the business you selected. </a:t>
            </a:r>
            <a:endParaRPr sz="14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79" name="Google Shape;79;p10"/>
          <p:cNvGraphicFramePr/>
          <p:nvPr/>
        </p:nvGraphicFramePr>
        <p:xfrm>
          <a:off x="446388" y="219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{A169B7BA-1C00-499B-B186-CDDD8800731C}</a:tableStyleId>
              </a:tblPr>
              <a:tblGrid>
                <a:gridCol w="140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Phase </a:t>
                      </a: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lt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7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Awareness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When is my target most receptive?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Interest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relate my product to my target’s needs?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Desire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show my target my product really fits in their life?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Conversion 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get my target to take action?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Advocacy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How can I make my target into an advocate?</a:t>
                      </a:r>
                      <a:endParaRPr>
                        <a:solidFill>
                          <a:schemeClr val="dk2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677B8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1852700" y="3030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1852700" y="43410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3"/>
          </p:nvPr>
        </p:nvSpPr>
        <p:spPr>
          <a:xfrm>
            <a:off x="1852700" y="56518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4"/>
          </p:nvPr>
        </p:nvSpPr>
        <p:spPr>
          <a:xfrm>
            <a:off x="1852700" y="696257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5"/>
          </p:nvPr>
        </p:nvSpPr>
        <p:spPr>
          <a:xfrm>
            <a:off x="1852700" y="8273325"/>
            <a:ext cx="5463000" cy="10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M Sans"/>
              <a:buChar char="●"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●"/>
              <a:defRPr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DM Sans"/>
              <a:buChar char="○"/>
              <a:defRPr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DM Sans"/>
              <a:buChar char="■"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tly.c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body" idx="1"/>
          </p:nvPr>
        </p:nvSpPr>
        <p:spPr>
          <a:xfrm>
            <a:off x="1379985" y="206952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800" dirty="0"/>
              <a:t>Subscriptions/sales - our goal is to have </a:t>
            </a:r>
            <a:r>
              <a:rPr lang="en-US" sz="1800" dirty="0" smtClean="0"/>
              <a:t>40 new customers </a:t>
            </a:r>
            <a:r>
              <a:rPr lang="en-US" sz="1800" dirty="0"/>
              <a:t>to our </a:t>
            </a:r>
            <a:r>
              <a:rPr lang="en-US" sz="1800" dirty="0" smtClean="0"/>
              <a:t>services; </a:t>
            </a:r>
            <a:r>
              <a:rPr lang="en-US" sz="1800" dirty="0"/>
              <a:t>therefore, we need to track our sales to ensure we are on track for the end of the month.</a:t>
            </a:r>
            <a:endParaRPr sz="1800" dirty="0"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3"/>
          </p:nvPr>
        </p:nvSpPr>
        <p:spPr>
          <a:xfrm>
            <a:off x="1378800" y="4430145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800" dirty="0"/>
              <a:t>Website traffic to </a:t>
            </a:r>
            <a:r>
              <a:rPr lang="en-US" sz="1800" dirty="0" smtClean="0"/>
              <a:t>company page </a:t>
            </a:r>
            <a:r>
              <a:rPr lang="en-US" sz="1800" dirty="0"/>
              <a:t>- we know the likelihood of customers subscribing will increase the more we send to the new product page</a:t>
            </a:r>
            <a:endParaRPr sz="1800" dirty="0"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2"/>
          </p:nvPr>
        </p:nvSpPr>
        <p:spPr>
          <a:xfrm>
            <a:off x="1378800" y="6765410"/>
            <a:ext cx="5857500" cy="15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sz="1800" dirty="0"/>
              <a:t>Conversion rate - we need to understand how many of the number of people coming to the site are actually subscribing so we can optimize the landing page or the traffic coming to the </a:t>
            </a:r>
            <a:r>
              <a:rPr lang="en-US" sz="1800" dirty="0" smtClean="0"/>
              <a:t>site.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450" y="4562199"/>
            <a:ext cx="3881478" cy="9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 txBox="1"/>
          <p:nvPr/>
        </p:nvSpPr>
        <p:spPr>
          <a:xfrm>
            <a:off x="76200" y="9486725"/>
            <a:ext cx="3067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Visuals by </a:t>
            </a:r>
            <a:r>
              <a:rPr lang="en" sz="1150" b="1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Designer, Zihan Yang</a:t>
            </a:r>
            <a:endParaRPr sz="1150" b="1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4741625" y="9494525"/>
            <a:ext cx="2861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© 2020 Aptly. All rights reserved.</a:t>
            </a:r>
            <a:endParaRPr sz="1050" b="1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109</Words>
  <Application>Microsoft Office PowerPoint</Application>
  <PresentationFormat>Custom</PresentationFormat>
  <Paragraphs>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DM Sans</vt:lpstr>
      <vt:lpstr>Karla</vt:lpstr>
      <vt:lpstr>Montserrat</vt:lpstr>
      <vt:lpstr>Roboto</vt:lpstr>
      <vt:lpstr>Simple Light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</dc:creator>
  <cp:lastModifiedBy>Dennis</cp:lastModifiedBy>
  <cp:revision>9</cp:revision>
  <dcterms:modified xsi:type="dcterms:W3CDTF">2022-07-11T11:59:44Z</dcterms:modified>
</cp:coreProperties>
</file>