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6"/>
  </p:notesMasterIdLst>
  <p:sldIdLst>
    <p:sldId id="256" r:id="rId3"/>
    <p:sldId id="257" r:id="rId4"/>
    <p:sldId id="258" r:id="rId5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286D5-5E40-4729-8B17-A36CA1B8509F}">
  <a:tblStyle styleId="{636286D5-5E40-4729-8B17-A36CA1B85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6B25E1-4E43-4A27-BCF8-A62A856A9E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92" y="-128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059c2fad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059c2fad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61c7562ba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61c7562ba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7" name="Google Shape;97;p11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1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6" name="Google Shape;106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1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2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 based on your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6505576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4329274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Audience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 1">
  <p:cSld name="BLANK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 rotWithShape="1">
          <a:blip r:embed="rId2">
            <a:alphaModFix/>
          </a:blip>
          <a:srcRect l="1243" r="1583" b="901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9" name="Google Shape;259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3" name="Google Shape;263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Business_Page">
  <p:cSld name="CUSTOM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{636286D5-5E40-4729-8B17-A36CA1B8509F}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9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Name: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5"/>
          </p:nvPr>
        </p:nvSpPr>
        <p:spPr>
          <a:xfrm>
            <a:off x="3387650" y="1675563"/>
            <a:ext cx="34950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80" name="Google Shape;80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{1C6B25E1-4E43-4A27-BCF8-A62A856A9EBC}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Age: </a:t>
            </a:r>
            <a:r>
              <a:rPr lang="en" dirty="0" smtClean="0"/>
              <a:t>30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Gender: </a:t>
            </a:r>
            <a:r>
              <a:rPr lang="en" dirty="0" smtClean="0"/>
              <a:t>Male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Household Income: </a:t>
            </a:r>
            <a:r>
              <a:rPr lang="en" dirty="0" smtClean="0"/>
              <a:t>30000 - 60000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Education/Occupation: </a:t>
            </a:r>
            <a:r>
              <a:rPr lang="en" dirty="0" smtClean="0"/>
              <a:t>Marketing Manager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Location: </a:t>
            </a:r>
            <a:r>
              <a:rPr lang="en" dirty="0" smtClean="0"/>
              <a:t>Malaysia</a:t>
            </a:r>
            <a:endParaRPr dirty="0"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800" dirty="0" smtClean="0"/>
              <a:t>Not disclosed</a:t>
            </a:r>
            <a:endParaRPr sz="1800" dirty="0"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800" dirty="0" smtClean="0"/>
              <a:t>Demands accuracy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800" dirty="0" smtClean="0"/>
              <a:t>Open to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800" dirty="0" smtClean="0"/>
              <a:t>The company is looking to push a new product in few months time. The company wants to know what sort of customers for targeting purposes.</a:t>
            </a:r>
            <a:endParaRPr sz="1800" dirty="0"/>
          </a:p>
        </p:txBody>
      </p:sp>
      <p:sp>
        <p:nvSpPr>
          <p:cNvPr id="285" name="Google Shape;285;p36"/>
          <p:cNvSpPr txBox="1"/>
          <p:nvPr/>
        </p:nvSpPr>
        <p:spPr>
          <a:xfrm>
            <a:off x="3364425" y="1684675"/>
            <a:ext cx="37452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3"/>
          </p:nvPr>
        </p:nvSpPr>
        <p:spPr>
          <a:xfrm>
            <a:off x="3364425" y="1684675"/>
            <a:ext cx="37452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800" dirty="0" smtClean="0"/>
              <a:t>Mr Marketing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lang="en" sz="1150" b="1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sz="11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sz="10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DM Sans</vt:lpstr>
      <vt:lpstr>Karla</vt:lpstr>
      <vt:lpstr>Montserrat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1</cp:revision>
  <dcterms:modified xsi:type="dcterms:W3CDTF">2022-07-08T03:58:02Z</dcterms:modified>
</cp:coreProperties>
</file>